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66" r:id="rId8"/>
    <p:sldId id="268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5EC3A-C9A2-43B3-81D2-947C24A11F1A}" v="3" dt="2020-05-03T12:20:12.906"/>
    <p1510:client id="{A48F7787-C083-4FF2-A101-5D4D691EBB7F}" v="43" dt="2020-05-03T18:14:35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Lark" userId="a642ffa4-b3e4-4e12-90fc-83e0e6ea9342" providerId="ADAL" clId="{A48F7787-C083-4FF2-A101-5D4D691EBB7F}"/>
    <pc:docChg chg="undo custSel mod addSld delSld modSld sldOrd">
      <pc:chgData name="Nick Lark" userId="a642ffa4-b3e4-4e12-90fc-83e0e6ea9342" providerId="ADAL" clId="{A48F7787-C083-4FF2-A101-5D4D691EBB7F}" dt="2020-05-03T18:14:53.367" v="1111" actId="1076"/>
      <pc:docMkLst>
        <pc:docMk/>
      </pc:docMkLst>
      <pc:sldChg chg="addSp modSp">
        <pc:chgData name="Nick Lark" userId="a642ffa4-b3e4-4e12-90fc-83e0e6ea9342" providerId="ADAL" clId="{A48F7787-C083-4FF2-A101-5D4D691EBB7F}" dt="2020-05-03T17:44:09.014" v="53" actId="1076"/>
        <pc:sldMkLst>
          <pc:docMk/>
          <pc:sldMk cId="1597531200" sldId="256"/>
        </pc:sldMkLst>
        <pc:spChg chg="mod">
          <ac:chgData name="Nick Lark" userId="a642ffa4-b3e4-4e12-90fc-83e0e6ea9342" providerId="ADAL" clId="{A48F7787-C083-4FF2-A101-5D4D691EBB7F}" dt="2020-05-03T17:43:12.541" v="37" actId="20577"/>
          <ac:spMkLst>
            <pc:docMk/>
            <pc:sldMk cId="1597531200" sldId="256"/>
            <ac:spMk id="2" creationId="{FC7D3C3B-0383-452E-981A-66FA3F0B3E3C}"/>
          </ac:spMkLst>
        </pc:spChg>
        <pc:spChg chg="mod">
          <ac:chgData name="Nick Lark" userId="a642ffa4-b3e4-4e12-90fc-83e0e6ea9342" providerId="ADAL" clId="{A48F7787-C083-4FF2-A101-5D4D691EBB7F}" dt="2020-05-03T17:43:42.729" v="45" actId="27636"/>
          <ac:spMkLst>
            <pc:docMk/>
            <pc:sldMk cId="1597531200" sldId="256"/>
            <ac:spMk id="3" creationId="{C0E01520-9B0F-4250-BC28-013863F2283E}"/>
          </ac:spMkLst>
        </pc:spChg>
        <pc:spChg chg="mod">
          <ac:chgData name="Nick Lark" userId="a642ffa4-b3e4-4e12-90fc-83e0e6ea9342" providerId="ADAL" clId="{A48F7787-C083-4FF2-A101-5D4D691EBB7F}" dt="2020-05-03T17:43:57.085" v="49" actId="1076"/>
          <ac:spMkLst>
            <pc:docMk/>
            <pc:sldMk cId="1597531200" sldId="256"/>
            <ac:spMk id="6" creationId="{5EF1639F-9E2D-4D7C-B6AF-B12B1031B0DF}"/>
          </ac:spMkLst>
        </pc:spChg>
        <pc:spChg chg="mod">
          <ac:chgData name="Nick Lark" userId="a642ffa4-b3e4-4e12-90fc-83e0e6ea9342" providerId="ADAL" clId="{A48F7787-C083-4FF2-A101-5D4D691EBB7F}" dt="2020-05-03T17:43:59.303" v="50" actId="1076"/>
          <ac:spMkLst>
            <pc:docMk/>
            <pc:sldMk cId="1597531200" sldId="256"/>
            <ac:spMk id="7" creationId="{28BE99D0-3FDB-4506-B90B-19F12B867404}"/>
          </ac:spMkLst>
        </pc:spChg>
        <pc:spChg chg="mod">
          <ac:chgData name="Nick Lark" userId="a642ffa4-b3e4-4e12-90fc-83e0e6ea9342" providerId="ADAL" clId="{A48F7787-C083-4FF2-A101-5D4D691EBB7F}" dt="2020-05-03T17:44:01.845" v="51" actId="1076"/>
          <ac:spMkLst>
            <pc:docMk/>
            <pc:sldMk cId="1597531200" sldId="256"/>
            <ac:spMk id="8" creationId="{6A1A2C6A-403F-4886-AE90-9847F6CD3D44}"/>
          </ac:spMkLst>
        </pc:spChg>
        <pc:spChg chg="add mod">
          <ac:chgData name="Nick Lark" userId="a642ffa4-b3e4-4e12-90fc-83e0e6ea9342" providerId="ADAL" clId="{A48F7787-C083-4FF2-A101-5D4D691EBB7F}" dt="2020-05-03T17:44:09.014" v="53" actId="1076"/>
          <ac:spMkLst>
            <pc:docMk/>
            <pc:sldMk cId="1597531200" sldId="256"/>
            <ac:spMk id="9" creationId="{56047D79-1D06-4A74-8420-1BEE372B08BE}"/>
          </ac:spMkLst>
        </pc:spChg>
        <pc:picChg chg="mod">
          <ac:chgData name="Nick Lark" userId="a642ffa4-b3e4-4e12-90fc-83e0e6ea9342" providerId="ADAL" clId="{A48F7787-C083-4FF2-A101-5D4D691EBB7F}" dt="2020-05-03T17:43:54.120" v="48" actId="14100"/>
          <ac:picMkLst>
            <pc:docMk/>
            <pc:sldMk cId="1597531200" sldId="256"/>
            <ac:picMk id="5" creationId="{E6A4C07D-402C-4CA4-BCC0-CF9BDB7EA522}"/>
          </ac:picMkLst>
        </pc:picChg>
      </pc:sldChg>
      <pc:sldChg chg="addSp delSp modSp">
        <pc:chgData name="Nick Lark" userId="a642ffa4-b3e4-4e12-90fc-83e0e6ea9342" providerId="ADAL" clId="{A48F7787-C083-4FF2-A101-5D4D691EBB7F}" dt="2020-05-03T17:48:02.102" v="192" actId="1076"/>
        <pc:sldMkLst>
          <pc:docMk/>
          <pc:sldMk cId="1754854408" sldId="257"/>
        </pc:sldMkLst>
        <pc:spChg chg="mod">
          <ac:chgData name="Nick Lark" userId="a642ffa4-b3e4-4e12-90fc-83e0e6ea9342" providerId="ADAL" clId="{A48F7787-C083-4FF2-A101-5D4D691EBB7F}" dt="2020-05-03T17:47:52.293" v="187" actId="1076"/>
          <ac:spMkLst>
            <pc:docMk/>
            <pc:sldMk cId="1754854408" sldId="257"/>
            <ac:spMk id="2" creationId="{2CEA3FE3-42DA-4F89-A117-2176037167AD}"/>
          </ac:spMkLst>
        </pc:spChg>
        <pc:spChg chg="del">
          <ac:chgData name="Nick Lark" userId="a642ffa4-b3e4-4e12-90fc-83e0e6ea9342" providerId="ADAL" clId="{A48F7787-C083-4FF2-A101-5D4D691EBB7F}" dt="2020-05-03T17:45:31.762" v="121" actId="478"/>
          <ac:spMkLst>
            <pc:docMk/>
            <pc:sldMk cId="1754854408" sldId="257"/>
            <ac:spMk id="3" creationId="{3D33C731-C4B2-4905-B612-A48255DF8D23}"/>
          </ac:spMkLst>
        </pc:spChg>
        <pc:spChg chg="mod">
          <ac:chgData name="Nick Lark" userId="a642ffa4-b3e4-4e12-90fc-83e0e6ea9342" providerId="ADAL" clId="{A48F7787-C083-4FF2-A101-5D4D691EBB7F}" dt="2020-05-03T17:47:49.095" v="186" actId="1076"/>
          <ac:spMkLst>
            <pc:docMk/>
            <pc:sldMk cId="1754854408" sldId="257"/>
            <ac:spMk id="6" creationId="{3FF85F7A-E9CC-4B7E-BDA5-F4C5C9BF8342}"/>
          </ac:spMkLst>
        </pc:spChg>
        <pc:spChg chg="add del mod">
          <ac:chgData name="Nick Lark" userId="a642ffa4-b3e4-4e12-90fc-83e0e6ea9342" providerId="ADAL" clId="{A48F7787-C083-4FF2-A101-5D4D691EBB7F}" dt="2020-05-03T17:45:36.258" v="122" actId="478"/>
          <ac:spMkLst>
            <pc:docMk/>
            <pc:sldMk cId="1754854408" sldId="257"/>
            <ac:spMk id="7" creationId="{0E9E8F84-C10E-45C8-A967-C48F5819F339}"/>
          </ac:spMkLst>
        </pc:spChg>
        <pc:spChg chg="mod">
          <ac:chgData name="Nick Lark" userId="a642ffa4-b3e4-4e12-90fc-83e0e6ea9342" providerId="ADAL" clId="{A48F7787-C083-4FF2-A101-5D4D691EBB7F}" dt="2020-05-03T17:45:04.218" v="115" actId="27636"/>
          <ac:spMkLst>
            <pc:docMk/>
            <pc:sldMk cId="1754854408" sldId="257"/>
            <ac:spMk id="8" creationId="{BF0BCDAA-CE84-425C-85FC-E1AF67DB59DC}"/>
          </ac:spMkLst>
        </pc:spChg>
        <pc:picChg chg="del">
          <ac:chgData name="Nick Lark" userId="a642ffa4-b3e4-4e12-90fc-83e0e6ea9342" providerId="ADAL" clId="{A48F7787-C083-4FF2-A101-5D4D691EBB7F}" dt="2020-05-03T17:45:16.271" v="116" actId="478"/>
          <ac:picMkLst>
            <pc:docMk/>
            <pc:sldMk cId="1754854408" sldId="257"/>
            <ac:picMk id="5" creationId="{155A75AB-8034-48DD-947A-2EA18C8BB371}"/>
          </ac:picMkLst>
        </pc:picChg>
        <pc:picChg chg="mod">
          <ac:chgData name="Nick Lark" userId="a642ffa4-b3e4-4e12-90fc-83e0e6ea9342" providerId="ADAL" clId="{A48F7787-C083-4FF2-A101-5D4D691EBB7F}" dt="2020-05-03T17:48:02.102" v="192" actId="1076"/>
          <ac:picMkLst>
            <pc:docMk/>
            <pc:sldMk cId="1754854408" sldId="257"/>
            <ac:picMk id="9" creationId="{06E381F4-62E7-4C63-AB0C-4CA9E80041BA}"/>
          </ac:picMkLst>
        </pc:picChg>
        <pc:picChg chg="add mod">
          <ac:chgData name="Nick Lark" userId="a642ffa4-b3e4-4e12-90fc-83e0e6ea9342" providerId="ADAL" clId="{A48F7787-C083-4FF2-A101-5D4D691EBB7F}" dt="2020-05-03T17:47:59.670" v="191" actId="1076"/>
          <ac:picMkLst>
            <pc:docMk/>
            <pc:sldMk cId="1754854408" sldId="257"/>
            <ac:picMk id="11" creationId="{92516F8D-9AD0-49A1-AD2F-2B32F55C2665}"/>
          </ac:picMkLst>
        </pc:picChg>
        <pc:picChg chg="add mod">
          <ac:chgData name="Nick Lark" userId="a642ffa4-b3e4-4e12-90fc-83e0e6ea9342" providerId="ADAL" clId="{A48F7787-C083-4FF2-A101-5D4D691EBB7F}" dt="2020-05-03T17:47:56.349" v="189" actId="1076"/>
          <ac:picMkLst>
            <pc:docMk/>
            <pc:sldMk cId="1754854408" sldId="257"/>
            <ac:picMk id="13" creationId="{F5C49499-73CE-4901-B9CC-5A209D47F3F6}"/>
          </ac:picMkLst>
        </pc:picChg>
      </pc:sldChg>
      <pc:sldChg chg="del ord">
        <pc:chgData name="Nick Lark" userId="a642ffa4-b3e4-4e12-90fc-83e0e6ea9342" providerId="ADAL" clId="{A48F7787-C083-4FF2-A101-5D4D691EBB7F}" dt="2020-05-03T17:44:54.880" v="106" actId="2696"/>
        <pc:sldMkLst>
          <pc:docMk/>
          <pc:sldMk cId="2082432045" sldId="258"/>
        </pc:sldMkLst>
      </pc:sldChg>
      <pc:sldChg chg="del">
        <pc:chgData name="Nick Lark" userId="a642ffa4-b3e4-4e12-90fc-83e0e6ea9342" providerId="ADAL" clId="{A48F7787-C083-4FF2-A101-5D4D691EBB7F}" dt="2020-05-03T17:44:54.884" v="107" actId="2696"/>
        <pc:sldMkLst>
          <pc:docMk/>
          <pc:sldMk cId="1637099818" sldId="259"/>
        </pc:sldMkLst>
      </pc:sldChg>
      <pc:sldChg chg="del">
        <pc:chgData name="Nick Lark" userId="a642ffa4-b3e4-4e12-90fc-83e0e6ea9342" providerId="ADAL" clId="{A48F7787-C083-4FF2-A101-5D4D691EBB7F}" dt="2020-05-03T17:44:54.899" v="108" actId="2696"/>
        <pc:sldMkLst>
          <pc:docMk/>
          <pc:sldMk cId="4022521641" sldId="260"/>
        </pc:sldMkLst>
      </pc:sldChg>
      <pc:sldChg chg="del">
        <pc:chgData name="Nick Lark" userId="a642ffa4-b3e4-4e12-90fc-83e0e6ea9342" providerId="ADAL" clId="{A48F7787-C083-4FF2-A101-5D4D691EBB7F}" dt="2020-05-03T17:44:55.032" v="109" actId="2696"/>
        <pc:sldMkLst>
          <pc:docMk/>
          <pc:sldMk cId="1478976487" sldId="261"/>
        </pc:sldMkLst>
      </pc:sldChg>
      <pc:sldChg chg="del">
        <pc:chgData name="Nick Lark" userId="a642ffa4-b3e4-4e12-90fc-83e0e6ea9342" providerId="ADAL" clId="{A48F7787-C083-4FF2-A101-5D4D691EBB7F}" dt="2020-05-03T17:44:55.096" v="111" actId="2696"/>
        <pc:sldMkLst>
          <pc:docMk/>
          <pc:sldMk cId="3944033217" sldId="262"/>
        </pc:sldMkLst>
      </pc:sldChg>
      <pc:sldChg chg="del ord">
        <pc:chgData name="Nick Lark" userId="a642ffa4-b3e4-4e12-90fc-83e0e6ea9342" providerId="ADAL" clId="{A48F7787-C083-4FF2-A101-5D4D691EBB7F}" dt="2020-05-03T17:44:55.082" v="110" actId="2696"/>
        <pc:sldMkLst>
          <pc:docMk/>
          <pc:sldMk cId="464616108" sldId="263"/>
        </pc:sldMkLst>
      </pc:sldChg>
      <pc:sldChg chg="addSp delSp modSp mod setBg">
        <pc:chgData name="Nick Lark" userId="a642ffa4-b3e4-4e12-90fc-83e0e6ea9342" providerId="ADAL" clId="{A48F7787-C083-4FF2-A101-5D4D691EBB7F}" dt="2020-05-03T18:10:03.733" v="1012" actId="478"/>
        <pc:sldMkLst>
          <pc:docMk/>
          <pc:sldMk cId="2460836223" sldId="264"/>
        </pc:sldMkLst>
        <pc:spChg chg="del">
          <ac:chgData name="Nick Lark" userId="a642ffa4-b3e4-4e12-90fc-83e0e6ea9342" providerId="ADAL" clId="{A48F7787-C083-4FF2-A101-5D4D691EBB7F}" dt="2020-05-03T18:06:05.139" v="802" actId="478"/>
          <ac:spMkLst>
            <pc:docMk/>
            <pc:sldMk cId="2460836223" sldId="264"/>
            <ac:spMk id="2" creationId="{AA3868FB-F5B4-4FC4-AE70-474FFBFB3C4D}"/>
          </ac:spMkLst>
        </pc:spChg>
        <pc:spChg chg="del">
          <ac:chgData name="Nick Lark" userId="a642ffa4-b3e4-4e12-90fc-83e0e6ea9342" providerId="ADAL" clId="{A48F7787-C083-4FF2-A101-5D4D691EBB7F}" dt="2020-05-03T18:06:05.139" v="802" actId="478"/>
          <ac:spMkLst>
            <pc:docMk/>
            <pc:sldMk cId="2460836223" sldId="264"/>
            <ac:spMk id="3" creationId="{7A1B177F-D814-4223-B984-C279635A3587}"/>
          </ac:spMkLst>
        </pc:spChg>
        <pc:spChg chg="mod ord">
          <ac:chgData name="Nick Lark" userId="a642ffa4-b3e4-4e12-90fc-83e0e6ea9342" providerId="ADAL" clId="{A48F7787-C083-4FF2-A101-5D4D691EBB7F}" dt="2020-05-03T18:10:02.638" v="1009" actId="26606"/>
          <ac:spMkLst>
            <pc:docMk/>
            <pc:sldMk cId="2460836223" sldId="264"/>
            <ac:spMk id="6" creationId="{3FF85F7A-E9CC-4B7E-BDA5-F4C5C9BF8342}"/>
          </ac:spMkLst>
        </pc:spChg>
        <pc:spChg chg="del">
          <ac:chgData name="Nick Lark" userId="a642ffa4-b3e4-4e12-90fc-83e0e6ea9342" providerId="ADAL" clId="{A48F7787-C083-4FF2-A101-5D4D691EBB7F}" dt="2020-05-03T18:06:05.139" v="802" actId="478"/>
          <ac:spMkLst>
            <pc:docMk/>
            <pc:sldMk cId="2460836223" sldId="264"/>
            <ac:spMk id="9" creationId="{B8096E05-0714-455C-A62A-CAF58B9BB685}"/>
          </ac:spMkLst>
        </pc:spChg>
        <pc:spChg chg="del mod">
          <ac:chgData name="Nick Lark" userId="a642ffa4-b3e4-4e12-90fc-83e0e6ea9342" providerId="ADAL" clId="{A48F7787-C083-4FF2-A101-5D4D691EBB7F}" dt="2020-05-03T18:05:53.208" v="799" actId="478"/>
          <ac:spMkLst>
            <pc:docMk/>
            <pc:sldMk cId="2460836223" sldId="264"/>
            <ac:spMk id="10" creationId="{1CA0AD19-F7BE-479B-AA1D-3FF8509B440A}"/>
          </ac:spMkLst>
        </pc:spChg>
        <pc:spChg chg="del">
          <ac:chgData name="Nick Lark" userId="a642ffa4-b3e4-4e12-90fc-83e0e6ea9342" providerId="ADAL" clId="{A48F7787-C083-4FF2-A101-5D4D691EBB7F}" dt="2020-05-03T18:06:05.139" v="802" actId="478"/>
          <ac:spMkLst>
            <pc:docMk/>
            <pc:sldMk cId="2460836223" sldId="264"/>
            <ac:spMk id="11" creationId="{C08630D7-B9C0-431F-9A88-7EFCD046F4F1}"/>
          </ac:spMkLst>
        </pc:spChg>
        <pc:spChg chg="del">
          <ac:chgData name="Nick Lark" userId="a642ffa4-b3e4-4e12-90fc-83e0e6ea9342" providerId="ADAL" clId="{A48F7787-C083-4FF2-A101-5D4D691EBB7F}" dt="2020-05-03T18:06:05.139" v="802" actId="478"/>
          <ac:spMkLst>
            <pc:docMk/>
            <pc:sldMk cId="2460836223" sldId="264"/>
            <ac:spMk id="12" creationId="{15BD3304-991F-45A1-B270-DF9ACB5D0EE2}"/>
          </ac:spMkLst>
        </pc:spChg>
        <pc:spChg chg="add del mod ord">
          <ac:chgData name="Nick Lark" userId="a642ffa4-b3e4-4e12-90fc-83e0e6ea9342" providerId="ADAL" clId="{A48F7787-C083-4FF2-A101-5D4D691EBB7F}" dt="2020-05-03T18:08:24.372" v="984" actId="478"/>
          <ac:spMkLst>
            <pc:docMk/>
            <pc:sldMk cId="2460836223" sldId="264"/>
            <ac:spMk id="14" creationId="{DAB138BA-3341-4BED-B686-B6FAC6CA0070}"/>
          </ac:spMkLst>
        </pc:spChg>
        <pc:spChg chg="add del">
          <ac:chgData name="Nick Lark" userId="a642ffa4-b3e4-4e12-90fc-83e0e6ea9342" providerId="ADAL" clId="{A48F7787-C083-4FF2-A101-5D4D691EBB7F}" dt="2020-05-03T18:10:02.638" v="1009" actId="26606"/>
          <ac:spMkLst>
            <pc:docMk/>
            <pc:sldMk cId="2460836223" sldId="264"/>
            <ac:spMk id="19" creationId="{3CD9DF72-87A3-404E-A828-84CBF11A8303}"/>
          </ac:spMkLst>
        </pc:spChg>
        <pc:spChg chg="add del">
          <ac:chgData name="Nick Lark" userId="a642ffa4-b3e4-4e12-90fc-83e0e6ea9342" providerId="ADAL" clId="{A48F7787-C083-4FF2-A101-5D4D691EBB7F}" dt="2020-05-03T18:10:02.638" v="1009" actId="26606"/>
          <ac:spMkLst>
            <pc:docMk/>
            <pc:sldMk cId="2460836223" sldId="264"/>
            <ac:spMk id="26" creationId="{3CD9DF72-87A3-404E-A828-84CBF11A8303}"/>
          </ac:spMkLst>
        </pc:spChg>
        <pc:picChg chg="add del mod">
          <ac:chgData name="Nick Lark" userId="a642ffa4-b3e4-4e12-90fc-83e0e6ea9342" providerId="ADAL" clId="{A48F7787-C083-4FF2-A101-5D4D691EBB7F}" dt="2020-05-03T18:10:03.733" v="1012" actId="478"/>
          <ac:picMkLst>
            <pc:docMk/>
            <pc:sldMk cId="2460836223" sldId="264"/>
            <ac:picMk id="5" creationId="{86BB3AB1-E737-4487-B9B1-821C5BC91662}"/>
          </ac:picMkLst>
        </pc:picChg>
        <pc:picChg chg="add del mod">
          <ac:chgData name="Nick Lark" userId="a642ffa4-b3e4-4e12-90fc-83e0e6ea9342" providerId="ADAL" clId="{A48F7787-C083-4FF2-A101-5D4D691EBB7F}" dt="2020-05-03T18:10:03.169" v="1011"/>
          <ac:picMkLst>
            <pc:docMk/>
            <pc:sldMk cId="2460836223" sldId="264"/>
            <ac:picMk id="8" creationId="{C5F3C9D5-3718-4426-81F0-E107704D4745}"/>
          </ac:picMkLst>
        </pc:picChg>
        <pc:picChg chg="del">
          <ac:chgData name="Nick Lark" userId="a642ffa4-b3e4-4e12-90fc-83e0e6ea9342" providerId="ADAL" clId="{A48F7787-C083-4FF2-A101-5D4D691EBB7F}" dt="2020-05-03T18:05:57.009" v="801" actId="478"/>
          <ac:picMkLst>
            <pc:docMk/>
            <pc:sldMk cId="2460836223" sldId="264"/>
            <ac:picMk id="13" creationId="{A44A46A2-6157-415D-B370-243E45C6F9D1}"/>
          </ac:picMkLst>
        </pc:picChg>
        <pc:picChg chg="del">
          <ac:chgData name="Nick Lark" userId="a642ffa4-b3e4-4e12-90fc-83e0e6ea9342" providerId="ADAL" clId="{A48F7787-C083-4FF2-A101-5D4D691EBB7F}" dt="2020-05-03T18:06:06.720" v="803" actId="478"/>
          <ac:picMkLst>
            <pc:docMk/>
            <pc:sldMk cId="2460836223" sldId="264"/>
            <ac:picMk id="16" creationId="{588CF2B2-9358-4E99-A681-ED78322325E4}"/>
          </ac:picMkLst>
        </pc:picChg>
        <pc:cxnChg chg="add del">
          <ac:chgData name="Nick Lark" userId="a642ffa4-b3e4-4e12-90fc-83e0e6ea9342" providerId="ADAL" clId="{A48F7787-C083-4FF2-A101-5D4D691EBB7F}" dt="2020-05-03T18:10:02.638" v="1009" actId="26606"/>
          <ac:cxnSpMkLst>
            <pc:docMk/>
            <pc:sldMk cId="2460836223" sldId="264"/>
            <ac:cxnSpMk id="21" creationId="{20E3A342-4D61-4E3F-AF90-1AB42AEB96CC}"/>
          </ac:cxnSpMkLst>
        </pc:cxnChg>
        <pc:cxnChg chg="add del">
          <ac:chgData name="Nick Lark" userId="a642ffa4-b3e4-4e12-90fc-83e0e6ea9342" providerId="ADAL" clId="{A48F7787-C083-4FF2-A101-5D4D691EBB7F}" dt="2020-05-03T18:10:02.638" v="1009" actId="26606"/>
          <ac:cxnSpMkLst>
            <pc:docMk/>
            <pc:sldMk cId="2460836223" sldId="264"/>
            <ac:cxnSpMk id="28" creationId="{20E3A342-4D61-4E3F-AF90-1AB42AEB96CC}"/>
          </ac:cxnSpMkLst>
        </pc:cxnChg>
      </pc:sldChg>
      <pc:sldChg chg="addSp delSp modSp add">
        <pc:chgData name="Nick Lark" userId="a642ffa4-b3e4-4e12-90fc-83e0e6ea9342" providerId="ADAL" clId="{A48F7787-C083-4FF2-A101-5D4D691EBB7F}" dt="2020-05-03T17:49:50.098" v="253" actId="1076"/>
        <pc:sldMkLst>
          <pc:docMk/>
          <pc:sldMk cId="1733000277" sldId="265"/>
        </pc:sldMkLst>
        <pc:spChg chg="del mod">
          <ac:chgData name="Nick Lark" userId="a642ffa4-b3e4-4e12-90fc-83e0e6ea9342" providerId="ADAL" clId="{A48F7787-C083-4FF2-A101-5D4D691EBB7F}" dt="2020-05-03T17:49:43.266" v="251" actId="478"/>
          <ac:spMkLst>
            <pc:docMk/>
            <pc:sldMk cId="1733000277" sldId="265"/>
            <ac:spMk id="2" creationId="{2CEA3FE3-42DA-4F89-A117-2176037167AD}"/>
          </ac:spMkLst>
        </pc:spChg>
        <pc:spChg chg="add del mod">
          <ac:chgData name="Nick Lark" userId="a642ffa4-b3e4-4e12-90fc-83e0e6ea9342" providerId="ADAL" clId="{A48F7787-C083-4FF2-A101-5D4D691EBB7F}" dt="2020-05-03T17:49:45.673" v="252" actId="478"/>
          <ac:spMkLst>
            <pc:docMk/>
            <pc:sldMk cId="1733000277" sldId="265"/>
            <ac:spMk id="4" creationId="{E535C951-529F-46E3-9930-CAFBEEC6DE5E}"/>
          </ac:spMkLst>
        </pc:spChg>
        <pc:spChg chg="mod">
          <ac:chgData name="Nick Lark" userId="a642ffa4-b3e4-4e12-90fc-83e0e6ea9342" providerId="ADAL" clId="{A48F7787-C083-4FF2-A101-5D4D691EBB7F}" dt="2020-05-03T17:49:50.098" v="253" actId="1076"/>
          <ac:spMkLst>
            <pc:docMk/>
            <pc:sldMk cId="1733000277" sldId="265"/>
            <ac:spMk id="6" creationId="{3FF85F7A-E9CC-4B7E-BDA5-F4C5C9BF8342}"/>
          </ac:spMkLst>
        </pc:spChg>
      </pc:sldChg>
      <pc:sldChg chg="addSp delSp modSp add">
        <pc:chgData name="Nick Lark" userId="a642ffa4-b3e4-4e12-90fc-83e0e6ea9342" providerId="ADAL" clId="{A48F7787-C083-4FF2-A101-5D4D691EBB7F}" dt="2020-05-03T17:57:54.858" v="500" actId="1076"/>
        <pc:sldMkLst>
          <pc:docMk/>
          <pc:sldMk cId="3363255266" sldId="266"/>
        </pc:sldMkLst>
        <pc:spChg chg="add mod">
          <ac:chgData name="Nick Lark" userId="a642ffa4-b3e4-4e12-90fc-83e0e6ea9342" providerId="ADAL" clId="{A48F7787-C083-4FF2-A101-5D4D691EBB7F}" dt="2020-05-03T17:57:54.858" v="500" actId="1076"/>
          <ac:spMkLst>
            <pc:docMk/>
            <pc:sldMk cId="3363255266" sldId="266"/>
            <ac:spMk id="2" creationId="{43A05A3E-04D7-4C7C-94FB-4D839728B3EF}"/>
          </ac:spMkLst>
        </pc:spChg>
        <pc:spChg chg="del">
          <ac:chgData name="Nick Lark" userId="a642ffa4-b3e4-4e12-90fc-83e0e6ea9342" providerId="ADAL" clId="{A48F7787-C083-4FF2-A101-5D4D691EBB7F}" dt="2020-05-03T17:50:21.032" v="256" actId="478"/>
          <ac:spMkLst>
            <pc:docMk/>
            <pc:sldMk cId="3363255266" sldId="266"/>
            <ac:spMk id="6" creationId="{3FF85F7A-E9CC-4B7E-BDA5-F4C5C9BF8342}"/>
          </ac:spMkLst>
        </pc:spChg>
        <pc:spChg chg="del mod">
          <ac:chgData name="Nick Lark" userId="a642ffa4-b3e4-4e12-90fc-83e0e6ea9342" providerId="ADAL" clId="{A48F7787-C083-4FF2-A101-5D4D691EBB7F}" dt="2020-05-03T17:55:52.065" v="426"/>
          <ac:spMkLst>
            <pc:docMk/>
            <pc:sldMk cId="3363255266" sldId="266"/>
            <ac:spMk id="10" creationId="{FCA1F091-3E8B-4B5A-A90D-B156ABD7C90B}"/>
          </ac:spMkLst>
        </pc:spChg>
        <pc:picChg chg="del">
          <ac:chgData name="Nick Lark" userId="a642ffa4-b3e4-4e12-90fc-83e0e6ea9342" providerId="ADAL" clId="{A48F7787-C083-4FF2-A101-5D4D691EBB7F}" dt="2020-05-03T17:50:23.028" v="258" actId="478"/>
          <ac:picMkLst>
            <pc:docMk/>
            <pc:sldMk cId="3363255266" sldId="266"/>
            <ac:picMk id="9" creationId="{06E381F4-62E7-4C63-AB0C-4CA9E80041BA}"/>
          </ac:picMkLst>
        </pc:picChg>
        <pc:picChg chg="del">
          <ac:chgData name="Nick Lark" userId="a642ffa4-b3e4-4e12-90fc-83e0e6ea9342" providerId="ADAL" clId="{A48F7787-C083-4FF2-A101-5D4D691EBB7F}" dt="2020-05-03T17:50:21.768" v="257" actId="478"/>
          <ac:picMkLst>
            <pc:docMk/>
            <pc:sldMk cId="3363255266" sldId="266"/>
            <ac:picMk id="11" creationId="{92516F8D-9AD0-49A1-AD2F-2B32F55C2665}"/>
          </ac:picMkLst>
        </pc:picChg>
        <pc:picChg chg="add mod">
          <ac:chgData name="Nick Lark" userId="a642ffa4-b3e4-4e12-90fc-83e0e6ea9342" providerId="ADAL" clId="{A48F7787-C083-4FF2-A101-5D4D691EBB7F}" dt="2020-05-03T17:56:27.256" v="429" actId="1076"/>
          <ac:picMkLst>
            <pc:docMk/>
            <pc:sldMk cId="3363255266" sldId="266"/>
            <ac:picMk id="12" creationId="{FCCC3BF9-9AC2-49E8-8010-ADC646CDB635}"/>
          </ac:picMkLst>
        </pc:picChg>
        <pc:picChg chg="del">
          <ac:chgData name="Nick Lark" userId="a642ffa4-b3e4-4e12-90fc-83e0e6ea9342" providerId="ADAL" clId="{A48F7787-C083-4FF2-A101-5D4D691EBB7F}" dt="2020-05-03T17:50:18.456" v="255" actId="478"/>
          <ac:picMkLst>
            <pc:docMk/>
            <pc:sldMk cId="3363255266" sldId="266"/>
            <ac:picMk id="13" creationId="{F5C49499-73CE-4901-B9CC-5A209D47F3F6}"/>
          </ac:picMkLst>
        </pc:picChg>
        <pc:picChg chg="add mod">
          <ac:chgData name="Nick Lark" userId="a642ffa4-b3e4-4e12-90fc-83e0e6ea9342" providerId="ADAL" clId="{A48F7787-C083-4FF2-A101-5D4D691EBB7F}" dt="2020-05-03T17:56:43.297" v="432" actId="1076"/>
          <ac:picMkLst>
            <pc:docMk/>
            <pc:sldMk cId="3363255266" sldId="266"/>
            <ac:picMk id="14" creationId="{1ABB934A-55C8-4EA6-A485-4F33A33263BE}"/>
          </ac:picMkLst>
        </pc:picChg>
        <pc:cxnChg chg="add del mod">
          <ac:chgData name="Nick Lark" userId="a642ffa4-b3e4-4e12-90fc-83e0e6ea9342" providerId="ADAL" clId="{A48F7787-C083-4FF2-A101-5D4D691EBB7F}" dt="2020-05-03T17:54:03.498" v="417" actId="478"/>
          <ac:cxnSpMkLst>
            <pc:docMk/>
            <pc:sldMk cId="3363255266" sldId="266"/>
            <ac:cxnSpMk id="4" creationId="{CA927C7F-B890-4461-A864-3BC1A246B530}"/>
          </ac:cxnSpMkLst>
        </pc:cxnChg>
        <pc:cxnChg chg="add mod">
          <ac:chgData name="Nick Lark" userId="a642ffa4-b3e4-4e12-90fc-83e0e6ea9342" providerId="ADAL" clId="{A48F7787-C083-4FF2-A101-5D4D691EBB7F}" dt="2020-05-03T17:54:57.501" v="423" actId="1582"/>
          <ac:cxnSpMkLst>
            <pc:docMk/>
            <pc:sldMk cId="3363255266" sldId="266"/>
            <ac:cxnSpMk id="7" creationId="{C9365BB8-9094-4D9C-AB1A-52BAC3FF817F}"/>
          </ac:cxnSpMkLst>
        </pc:cxnChg>
      </pc:sldChg>
      <pc:sldChg chg="addSp delSp modSp add modAnim">
        <pc:chgData name="Nick Lark" userId="a642ffa4-b3e4-4e12-90fc-83e0e6ea9342" providerId="ADAL" clId="{A48F7787-C083-4FF2-A101-5D4D691EBB7F}" dt="2020-05-03T18:05:15.067" v="797"/>
        <pc:sldMkLst>
          <pc:docMk/>
          <pc:sldMk cId="3326189868" sldId="267"/>
        </pc:sldMkLst>
        <pc:spChg chg="mod">
          <ac:chgData name="Nick Lark" userId="a642ffa4-b3e4-4e12-90fc-83e0e6ea9342" providerId="ADAL" clId="{A48F7787-C083-4FF2-A101-5D4D691EBB7F}" dt="2020-05-03T18:03:52.842" v="752" actId="1076"/>
          <ac:spMkLst>
            <pc:docMk/>
            <pc:sldMk cId="3326189868" sldId="267"/>
            <ac:spMk id="2" creationId="{43A05A3E-04D7-4C7C-94FB-4D839728B3EF}"/>
          </ac:spMkLst>
        </pc:spChg>
        <pc:spChg chg="add mod">
          <ac:chgData name="Nick Lark" userId="a642ffa4-b3e4-4e12-90fc-83e0e6ea9342" providerId="ADAL" clId="{A48F7787-C083-4FF2-A101-5D4D691EBB7F}" dt="2020-05-03T18:04:41.728" v="793" actId="113"/>
          <ac:spMkLst>
            <pc:docMk/>
            <pc:sldMk cId="3326189868" sldId="267"/>
            <ac:spMk id="9" creationId="{CF3CB1B2-8438-4D37-AD8B-154FBD6B8078}"/>
          </ac:spMkLst>
        </pc:spChg>
        <pc:picChg chg="add mod">
          <ac:chgData name="Nick Lark" userId="a642ffa4-b3e4-4e12-90fc-83e0e6ea9342" providerId="ADAL" clId="{A48F7787-C083-4FF2-A101-5D4D691EBB7F}" dt="2020-05-03T18:01:56.498" v="656" actId="1076"/>
          <ac:picMkLst>
            <pc:docMk/>
            <pc:sldMk cId="3326189868" sldId="267"/>
            <ac:picMk id="4" creationId="{C3086832-35BD-4D71-97A9-9AB7872F4148}"/>
          </ac:picMkLst>
        </pc:picChg>
        <pc:picChg chg="add mod">
          <ac:chgData name="Nick Lark" userId="a642ffa4-b3e4-4e12-90fc-83e0e6ea9342" providerId="ADAL" clId="{A48F7787-C083-4FF2-A101-5D4D691EBB7F}" dt="2020-05-03T18:01:59.170" v="657" actId="1076"/>
          <ac:picMkLst>
            <pc:docMk/>
            <pc:sldMk cId="3326189868" sldId="267"/>
            <ac:picMk id="6" creationId="{FA6E9D16-AFDB-48EC-91CB-F2084A076B0B}"/>
          </ac:picMkLst>
        </pc:picChg>
        <pc:picChg chg="add mod">
          <ac:chgData name="Nick Lark" userId="a642ffa4-b3e4-4e12-90fc-83e0e6ea9342" providerId="ADAL" clId="{A48F7787-C083-4FF2-A101-5D4D691EBB7F}" dt="2020-05-03T18:04:36.457" v="792" actId="1076"/>
          <ac:picMkLst>
            <pc:docMk/>
            <pc:sldMk cId="3326189868" sldId="267"/>
            <ac:picMk id="11" creationId="{D18F9AA8-DDE8-4860-9C66-F15F5E5FE512}"/>
          </ac:picMkLst>
        </pc:picChg>
        <pc:picChg chg="del">
          <ac:chgData name="Nick Lark" userId="a642ffa4-b3e4-4e12-90fc-83e0e6ea9342" providerId="ADAL" clId="{A48F7787-C083-4FF2-A101-5D4D691EBB7F}" dt="2020-05-03T17:58:36.703" v="598" actId="478"/>
          <ac:picMkLst>
            <pc:docMk/>
            <pc:sldMk cId="3326189868" sldId="267"/>
            <ac:picMk id="12" creationId="{FCCC3BF9-9AC2-49E8-8010-ADC646CDB635}"/>
          </ac:picMkLst>
        </pc:picChg>
        <pc:picChg chg="del">
          <ac:chgData name="Nick Lark" userId="a642ffa4-b3e4-4e12-90fc-83e0e6ea9342" providerId="ADAL" clId="{A48F7787-C083-4FF2-A101-5D4D691EBB7F}" dt="2020-05-03T17:58:33.556" v="597" actId="478"/>
          <ac:picMkLst>
            <pc:docMk/>
            <pc:sldMk cId="3326189868" sldId="267"/>
            <ac:picMk id="14" creationId="{1ABB934A-55C8-4EA6-A485-4F33A33263BE}"/>
          </ac:picMkLst>
        </pc:picChg>
        <pc:cxnChg chg="mod">
          <ac:chgData name="Nick Lark" userId="a642ffa4-b3e4-4e12-90fc-83e0e6ea9342" providerId="ADAL" clId="{A48F7787-C083-4FF2-A101-5D4D691EBB7F}" dt="2020-05-03T17:58:40.457" v="599" actId="1076"/>
          <ac:cxnSpMkLst>
            <pc:docMk/>
            <pc:sldMk cId="3326189868" sldId="267"/>
            <ac:cxnSpMk id="7" creationId="{C9365BB8-9094-4D9C-AB1A-52BAC3FF817F}"/>
          </ac:cxnSpMkLst>
        </pc:cxnChg>
      </pc:sldChg>
      <pc:sldChg chg="addSp delSp modSp add mod ord setBg">
        <pc:chgData name="Nick Lark" userId="a642ffa4-b3e4-4e12-90fc-83e0e6ea9342" providerId="ADAL" clId="{A48F7787-C083-4FF2-A101-5D4D691EBB7F}" dt="2020-05-03T18:14:53.367" v="1111" actId="1076"/>
        <pc:sldMkLst>
          <pc:docMk/>
          <pc:sldMk cId="3860051970" sldId="268"/>
        </pc:sldMkLst>
        <pc:spChg chg="mod ord">
          <ac:chgData name="Nick Lark" userId="a642ffa4-b3e4-4e12-90fc-83e0e6ea9342" providerId="ADAL" clId="{A48F7787-C083-4FF2-A101-5D4D691EBB7F}" dt="2020-05-03T18:12:27.231" v="1084" actId="26606"/>
          <ac:spMkLst>
            <pc:docMk/>
            <pc:sldMk cId="3860051970" sldId="268"/>
            <ac:spMk id="6" creationId="{3FF85F7A-E9CC-4B7E-BDA5-F4C5C9BF8342}"/>
          </ac:spMkLst>
        </pc:spChg>
        <pc:spChg chg="mod ord">
          <ac:chgData name="Nick Lark" userId="a642ffa4-b3e4-4e12-90fc-83e0e6ea9342" providerId="ADAL" clId="{A48F7787-C083-4FF2-A101-5D4D691EBB7F}" dt="2020-05-03T18:12:27.231" v="1084" actId="26606"/>
          <ac:spMkLst>
            <pc:docMk/>
            <pc:sldMk cId="3860051970" sldId="268"/>
            <ac:spMk id="8" creationId="{BF0BCDAA-CE84-425C-85FC-E1AF67DB59DC}"/>
          </ac:spMkLst>
        </pc:spChg>
        <pc:spChg chg="add del">
          <ac:chgData name="Nick Lark" userId="a642ffa4-b3e4-4e12-90fc-83e0e6ea9342" providerId="ADAL" clId="{A48F7787-C083-4FF2-A101-5D4D691EBB7F}" dt="2020-05-03T18:12:27.231" v="1084" actId="26606"/>
          <ac:spMkLst>
            <pc:docMk/>
            <pc:sldMk cId="3860051970" sldId="268"/>
            <ac:spMk id="18" creationId="{B497CCB5-5FC2-473C-AFCC-2430CEF1DF71}"/>
          </ac:spMkLst>
        </pc:spChg>
        <pc:spChg chg="add del">
          <ac:chgData name="Nick Lark" userId="a642ffa4-b3e4-4e12-90fc-83e0e6ea9342" providerId="ADAL" clId="{A48F7787-C083-4FF2-A101-5D4D691EBB7F}" dt="2020-05-03T18:12:27.231" v="1084" actId="26606"/>
          <ac:spMkLst>
            <pc:docMk/>
            <pc:sldMk cId="3860051970" sldId="268"/>
            <ac:spMk id="20" creationId="{599C8C75-BFDF-44E7-A028-EEB5EDD58817}"/>
          </ac:spMkLst>
        </pc:spChg>
        <pc:picChg chg="add del mod">
          <ac:chgData name="Nick Lark" userId="a642ffa4-b3e4-4e12-90fc-83e0e6ea9342" providerId="ADAL" clId="{A48F7787-C083-4FF2-A101-5D4D691EBB7F}" dt="2020-05-03T18:12:39.535" v="1085" actId="478"/>
          <ac:picMkLst>
            <pc:docMk/>
            <pc:sldMk cId="3860051970" sldId="268"/>
            <ac:picMk id="3" creationId="{86720DB8-2048-4BB4-A22A-F20C35C4198D}"/>
          </ac:picMkLst>
        </pc:picChg>
        <pc:picChg chg="add mod">
          <ac:chgData name="Nick Lark" userId="a642ffa4-b3e4-4e12-90fc-83e0e6ea9342" providerId="ADAL" clId="{A48F7787-C083-4FF2-A101-5D4D691EBB7F}" dt="2020-05-03T18:12:54.228" v="1094" actId="1076"/>
          <ac:picMkLst>
            <pc:docMk/>
            <pc:sldMk cId="3860051970" sldId="268"/>
            <ac:picMk id="5" creationId="{DB617DF9-02B6-40A7-9D05-002C1940E4C1}"/>
          </ac:picMkLst>
        </pc:picChg>
        <pc:picChg chg="del mod">
          <ac:chgData name="Nick Lark" userId="a642ffa4-b3e4-4e12-90fc-83e0e6ea9342" providerId="ADAL" clId="{A48F7787-C083-4FF2-A101-5D4D691EBB7F}" dt="2020-05-03T18:13:19.083" v="1095" actId="478"/>
          <ac:picMkLst>
            <pc:docMk/>
            <pc:sldMk cId="3860051970" sldId="268"/>
            <ac:picMk id="9" creationId="{06E381F4-62E7-4C63-AB0C-4CA9E80041BA}"/>
          </ac:picMkLst>
        </pc:picChg>
        <pc:picChg chg="add mod">
          <ac:chgData name="Nick Lark" userId="a642ffa4-b3e4-4e12-90fc-83e0e6ea9342" providerId="ADAL" clId="{A48F7787-C083-4FF2-A101-5D4D691EBB7F}" dt="2020-05-03T18:14:53.367" v="1111" actId="1076"/>
          <ac:picMkLst>
            <pc:docMk/>
            <pc:sldMk cId="3860051970" sldId="268"/>
            <ac:picMk id="10" creationId="{ABEB10F5-E254-4C3C-B5F0-CF2CB5B361B8}"/>
          </ac:picMkLst>
        </pc:picChg>
        <pc:picChg chg="mod ord">
          <ac:chgData name="Nick Lark" userId="a642ffa4-b3e4-4e12-90fc-83e0e6ea9342" providerId="ADAL" clId="{A48F7787-C083-4FF2-A101-5D4D691EBB7F}" dt="2020-05-03T18:12:52.616" v="1093" actId="1076"/>
          <ac:picMkLst>
            <pc:docMk/>
            <pc:sldMk cId="3860051970" sldId="268"/>
            <ac:picMk id="11" creationId="{92516F8D-9AD0-49A1-AD2F-2B32F55C2665}"/>
          </ac:picMkLst>
        </pc:picChg>
        <pc:picChg chg="mod ord">
          <ac:chgData name="Nick Lark" userId="a642ffa4-b3e4-4e12-90fc-83e0e6ea9342" providerId="ADAL" clId="{A48F7787-C083-4FF2-A101-5D4D691EBB7F}" dt="2020-05-03T18:12:27.231" v="1084" actId="26606"/>
          <ac:picMkLst>
            <pc:docMk/>
            <pc:sldMk cId="3860051970" sldId="268"/>
            <ac:picMk id="13" creationId="{F5C49499-73CE-4901-B9CC-5A209D47F3F6}"/>
          </ac:picMkLst>
        </pc:picChg>
        <pc:picChg chg="add mod">
          <ac:chgData name="Nick Lark" userId="a642ffa4-b3e4-4e12-90fc-83e0e6ea9342" providerId="ADAL" clId="{A48F7787-C083-4FF2-A101-5D4D691EBB7F}" dt="2020-05-03T18:14:51.190" v="1110" actId="14100"/>
          <ac:picMkLst>
            <pc:docMk/>
            <pc:sldMk cId="3860051970" sldId="268"/>
            <ac:picMk id="14" creationId="{51A937BE-4863-49D1-86F2-DCA31433267A}"/>
          </ac:picMkLst>
        </pc:picChg>
      </pc:sldChg>
    </pc:docChg>
  </pc:docChgLst>
  <pc:docChgLst>
    <pc:chgData name="Nick Lark" userId="a642ffa4-b3e4-4e12-90fc-83e0e6ea9342" providerId="ADAL" clId="{13B5EC3A-C9A2-43B3-81D2-947C24A11F1A}"/>
    <pc:docChg chg="custSel modSld">
      <pc:chgData name="Nick Lark" userId="a642ffa4-b3e4-4e12-90fc-83e0e6ea9342" providerId="ADAL" clId="{13B5EC3A-C9A2-43B3-81D2-947C24A11F1A}" dt="2020-05-03T12:20:12.906" v="71" actId="207"/>
      <pc:docMkLst>
        <pc:docMk/>
      </pc:docMkLst>
      <pc:sldChg chg="addSp modSp">
        <pc:chgData name="Nick Lark" userId="a642ffa4-b3e4-4e12-90fc-83e0e6ea9342" providerId="ADAL" clId="{13B5EC3A-C9A2-43B3-81D2-947C24A11F1A}" dt="2020-05-03T12:20:12.906" v="71" actId="207"/>
        <pc:sldMkLst>
          <pc:docMk/>
          <pc:sldMk cId="2460836223" sldId="264"/>
        </pc:sldMkLst>
        <pc:spChg chg="mod">
          <ac:chgData name="Nick Lark" userId="a642ffa4-b3e4-4e12-90fc-83e0e6ea9342" providerId="ADAL" clId="{13B5EC3A-C9A2-43B3-81D2-947C24A11F1A}" dt="2020-05-03T12:20:12.906" v="71" actId="207"/>
          <ac:spMkLst>
            <pc:docMk/>
            <pc:sldMk cId="2460836223" sldId="264"/>
            <ac:spMk id="6" creationId="{3FF85F7A-E9CC-4B7E-BDA5-F4C5C9BF8342}"/>
          </ac:spMkLst>
        </pc:spChg>
        <pc:picChg chg="add mod">
          <ac:chgData name="Nick Lark" userId="a642ffa4-b3e4-4e12-90fc-83e0e6ea9342" providerId="ADAL" clId="{13B5EC3A-C9A2-43B3-81D2-947C24A11F1A}" dt="2020-05-03T12:19:37.333" v="35" actId="1076"/>
          <ac:picMkLst>
            <pc:docMk/>
            <pc:sldMk cId="2460836223" sldId="264"/>
            <ac:picMk id="13" creationId="{A44A46A2-6157-415D-B370-243E45C6F9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D50AD-FF89-4900-9F7B-053479DD6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AAFD2-0B74-4F30-BC0C-785730B94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2FBAD-4830-4DDB-BFFE-8B0DA2C5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EF1C6-FA69-40DA-9EC1-30177E65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B824-2C1F-454C-9DF2-BFA4F8B0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2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AAF8-2F38-4A08-ADF9-F43BCC45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47D87-B622-470A-A396-C81B03974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882CB-33FB-468C-83C7-DC0AD754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32AE5-BFFE-46BE-991F-2E748713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3726B-87C9-4117-BCB6-B5A0B16E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3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064F4-EA08-4691-93FA-A700EBA27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5BE35-9FF2-4939-BD9F-FFDE00A3B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C7E97-D8BE-43F3-A956-DEF35990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8B673-FB8E-45EE-AFDE-F552AFE7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DE849-8750-4011-8B5B-C7466EF7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5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FFB2-9164-4718-A4B4-8A3381C2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740EA-14A2-477D-973D-1F3EA951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C1EEF-5809-4849-B7EF-491FDBDB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0FE38-0348-4356-A9A6-466358A5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4A2B8-8445-466B-8E6D-2B3A6E38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6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F37D-8203-4C73-B47A-A297230F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6DB1D-9C3B-4AB1-90C4-DF4519FBA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1BA6C-89EB-4796-B4A1-2F6F7003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72036-B902-4F05-B189-E0DFE181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F5B2D-6C85-49BF-B7BA-F6AA2A47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9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4901-AF34-4CCE-A5B8-6D3F4508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0E9C-D886-46DD-B60E-6EC16B0F4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298C9-FC77-48EC-802F-7F1B16777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E16DD-2766-43A2-9092-5EF7FCF2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A3E0-F052-4F8C-B6A3-FDBDEB93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6BF04-9984-432F-B221-7C9D2E7B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1BBD-732E-421D-A4E6-5C182D5C7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D026D-0B33-475E-A11F-B582FB27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F017-020C-45DE-AFB4-C1C4EBCCA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8C3D3-FDA9-4357-8748-9D09F110D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D3A-7084-4C74-8CF3-12BDE8A90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99968-198D-433B-B3A2-DD4B6140A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A197C-6B3F-4F38-994C-177FB24C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7198F-1532-42FE-A00A-227E3857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ED8AE-12E7-4400-BFA1-69C304D1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7AAC9D-AFAA-425C-9115-B7731EE7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24992-1CE3-4F6E-80D7-EE2711D4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E128D-AB21-45AA-BE1D-A652335A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7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AAE68-ADFB-4D08-BACF-C0A79F52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D29A3-DBB4-4BB7-9243-87ACBDD5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FAB0B-7C01-4837-9556-2882DF4E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2A7B-ACE2-4636-B93E-8B5E1B74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FC5D-7233-44C1-992D-5234D20BC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A0AC2-DA21-47B5-85FF-C01B115B2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BF95-3608-4724-906B-C2A77B66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13A18-B8F4-4D6C-801B-3509EE75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99CF9-3DAC-4932-A48D-315B8546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8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59FF-163A-4277-8B7E-9F3A1DA6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30241-CD5E-48DC-9B1B-A98EB8B1C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EACBB-609A-4F71-9BB9-85C74B64B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65558-00AF-4C57-B8E9-79AA3890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65D8A-1EB5-406A-B259-3EBD385AC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50B0A-1241-43AD-A0E4-ED62348D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8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2CA6F-EA76-4E7C-813F-3182BA95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701F3-1EFC-4172-86AC-A6050D905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24117-95F0-40A2-B9B5-F2EFF17DA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B406-0AB3-4F93-A509-2211EBA755FD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EE641-507E-4BFE-A96B-4470F9FBA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0FE0A-DC2A-44F4-8350-1B3FFB198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ssfreshspring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hyperlink" Target="https://www.ssfreshspring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3C3B-0383-452E-981A-66FA3F0B3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rgbClr val="0070C0"/>
                </a:solidFill>
              </a:rPr>
              <a:t>LO: To understand the history of steam 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01520-9B0F-4250-BC28-013863F22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2881313"/>
            <a:ext cx="9906000" cy="320992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u="sng" dirty="0"/>
              <a:t>Success Criteria</a:t>
            </a:r>
            <a:endParaRPr lang="en-GB" sz="3000" dirty="0"/>
          </a:p>
          <a:p>
            <a:pPr algn="l">
              <a:lnSpc>
                <a:spcPct val="150000"/>
              </a:lnSpc>
            </a:pPr>
            <a:r>
              <a:rPr lang="en-US" sz="3000" dirty="0"/>
              <a:t>I can tell you key facts about the history of SS </a:t>
            </a:r>
            <a:r>
              <a:rPr lang="en-US" sz="3000" dirty="0" err="1"/>
              <a:t>Freshspring</a:t>
            </a:r>
            <a:r>
              <a:rPr lang="en-US" sz="3000" dirty="0"/>
              <a:t>.</a:t>
            </a:r>
            <a:endParaRPr lang="en-GB" sz="3000" dirty="0"/>
          </a:p>
          <a:p>
            <a:pPr algn="l">
              <a:lnSpc>
                <a:spcPct val="150000"/>
              </a:lnSpc>
            </a:pPr>
            <a:r>
              <a:rPr lang="en-US" sz="3000" dirty="0"/>
              <a:t>I can identify key figures in steam ship history.</a:t>
            </a:r>
            <a:endParaRPr lang="en-GB" sz="3000" dirty="0"/>
          </a:p>
          <a:p>
            <a:pPr algn="l">
              <a:lnSpc>
                <a:spcPct val="150000"/>
              </a:lnSpc>
            </a:pPr>
            <a:r>
              <a:rPr lang="en-US" sz="3000" dirty="0"/>
              <a:t>I can identify key events in the history of steam ships.</a:t>
            </a:r>
            <a:endParaRPr lang="en-GB" sz="3000" dirty="0"/>
          </a:p>
          <a:p>
            <a:pPr algn="l">
              <a:lnSpc>
                <a:spcPct val="150000"/>
              </a:lnSpc>
            </a:pPr>
            <a:r>
              <a:rPr lang="en-US" sz="3000" dirty="0"/>
              <a:t>I can record my findings on a timeline.</a:t>
            </a:r>
            <a:endParaRPr lang="en-GB" sz="3000" dirty="0"/>
          </a:p>
          <a:p>
            <a:endParaRPr lang="en-GB" dirty="0"/>
          </a:p>
        </p:txBody>
      </p:sp>
      <p:pic>
        <p:nvPicPr>
          <p:cNvPr id="5" name="Picture 4" descr="A boat is docked next to a body of water&#10;&#10;Description automatically generated">
            <a:extLst>
              <a:ext uri="{FF2B5EF4-FFF2-40B4-BE49-F238E27FC236}">
                <a16:creationId xmlns:a16="http://schemas.microsoft.com/office/drawing/2014/main" id="{E6A4C07D-402C-4CA4-BCC0-CF9BDB7E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4647886"/>
            <a:ext cx="2923445" cy="2109267"/>
          </a:xfrm>
          <a:prstGeom prst="rect">
            <a:avLst/>
          </a:prstGeom>
        </p:spPr>
      </p:pic>
      <p:sp>
        <p:nvSpPr>
          <p:cNvPr id="6" name="Star: 5 Points 5">
            <a:extLst>
              <a:ext uri="{FF2B5EF4-FFF2-40B4-BE49-F238E27FC236}">
                <a16:creationId xmlns:a16="http://schemas.microsoft.com/office/drawing/2014/main" id="{5EF1639F-9E2D-4D7C-B6AF-B12B1031B0DF}"/>
              </a:ext>
            </a:extLst>
          </p:cNvPr>
          <p:cNvSpPr/>
          <p:nvPr/>
        </p:nvSpPr>
        <p:spPr>
          <a:xfrm>
            <a:off x="714373" y="3424238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28BE99D0-3FDB-4506-B90B-19F12B867404}"/>
              </a:ext>
            </a:extLst>
          </p:cNvPr>
          <p:cNvSpPr/>
          <p:nvPr/>
        </p:nvSpPr>
        <p:spPr>
          <a:xfrm>
            <a:off x="714372" y="4121944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6A1A2C6A-403F-4886-AE90-9847F6CD3D44}"/>
              </a:ext>
            </a:extLst>
          </p:cNvPr>
          <p:cNvSpPr/>
          <p:nvPr/>
        </p:nvSpPr>
        <p:spPr>
          <a:xfrm>
            <a:off x="752475" y="4841082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6047D79-1D06-4A74-8420-1BEE372B08BE}"/>
              </a:ext>
            </a:extLst>
          </p:cNvPr>
          <p:cNvSpPr/>
          <p:nvPr/>
        </p:nvSpPr>
        <p:spPr>
          <a:xfrm>
            <a:off x="733423" y="5466160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3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A3FE3-42DA-4F89-A117-21760371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545499"/>
            <a:ext cx="10515600" cy="1185863"/>
          </a:xfrm>
        </p:spPr>
        <p:txBody>
          <a:bodyPr>
            <a:normAutofit/>
          </a:bodyPr>
          <a:lstStyle/>
          <a:p>
            <a:pPr algn="ctr"/>
            <a:r>
              <a:rPr lang="en-GB" sz="4000" b="1" u="sng" dirty="0"/>
              <a:t>SS </a:t>
            </a:r>
            <a:r>
              <a:rPr lang="en-GB" sz="4000" b="1" u="sng" dirty="0" err="1"/>
              <a:t>Freshspring</a:t>
            </a:r>
            <a:endParaRPr lang="en-GB" sz="4000" b="1" u="sng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3483610" y="1526911"/>
            <a:ext cx="7736840" cy="1405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How old do you think SS </a:t>
            </a:r>
            <a:r>
              <a:rPr lang="en-GB" sz="3200" dirty="0" err="1">
                <a:solidFill>
                  <a:srgbClr val="FF0000"/>
                </a:solidFill>
              </a:rPr>
              <a:t>Freshspring</a:t>
            </a:r>
            <a:r>
              <a:rPr lang="en-GB" sz="3200" dirty="0">
                <a:solidFill>
                  <a:srgbClr val="FF0000"/>
                </a:solidFill>
              </a:rPr>
              <a:t> is?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How do you know?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5" y="227409"/>
            <a:ext cx="6153150" cy="564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 dirty="0"/>
              <a:t>LO: To understand the history of steam ships</a:t>
            </a:r>
          </a:p>
        </p:txBody>
      </p:sp>
      <p:pic>
        <p:nvPicPr>
          <p:cNvPr id="9" name="Picture 8" descr="A boat is docked next to a body of water&#10;&#10;Description automatically generated">
            <a:extLst>
              <a:ext uri="{FF2B5EF4-FFF2-40B4-BE49-F238E27FC236}">
                <a16:creationId xmlns:a16="http://schemas.microsoft.com/office/drawing/2014/main" id="{06E381F4-62E7-4C63-AB0C-4CA9E8004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006" y="2868328"/>
            <a:ext cx="4966969" cy="3583672"/>
          </a:xfrm>
          <a:prstGeom prst="rect">
            <a:avLst/>
          </a:prstGeom>
        </p:spPr>
      </p:pic>
      <p:pic>
        <p:nvPicPr>
          <p:cNvPr id="11" name="Picture 10" descr="A vintage photo of a large ship in the water&#10;&#10;Description automatically generated">
            <a:extLst>
              <a:ext uri="{FF2B5EF4-FFF2-40B4-BE49-F238E27FC236}">
                <a16:creationId xmlns:a16="http://schemas.microsoft.com/office/drawing/2014/main" id="{92516F8D-9AD0-49A1-AD2F-2B32F55C2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3796220"/>
            <a:ext cx="7281153" cy="2516281"/>
          </a:xfrm>
          <a:prstGeom prst="rect">
            <a:avLst/>
          </a:prstGeom>
        </p:spPr>
      </p:pic>
      <p:pic>
        <p:nvPicPr>
          <p:cNvPr id="13" name="Picture 12" descr="A boat docked at a dock&#10;&#10;Description automatically generated">
            <a:extLst>
              <a:ext uri="{FF2B5EF4-FFF2-40B4-BE49-F238E27FC236}">
                <a16:creationId xmlns:a16="http://schemas.microsoft.com/office/drawing/2014/main" id="{F5C49499-73CE-4901-B9CC-5A209D47F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74668"/>
            <a:ext cx="3525514" cy="237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5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hlinkClick r:id="rId2"/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4049389" y="1549421"/>
            <a:ext cx="7736840" cy="911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  <a:hlinkClick r:id="rId2"/>
              </a:rPr>
              <a:t>Click to find out more about </a:t>
            </a:r>
            <a:r>
              <a:rPr lang="en-GB" sz="3200" dirty="0" err="1">
                <a:solidFill>
                  <a:srgbClr val="FF0000"/>
                </a:solidFill>
                <a:hlinkClick r:id="rId2"/>
              </a:rPr>
              <a:t>SSFreshspring</a:t>
            </a:r>
            <a:r>
              <a:rPr lang="en-GB" sz="3200" dirty="0">
                <a:solidFill>
                  <a:srgbClr val="FF0000"/>
                </a:solidFill>
                <a:hlinkClick r:id="rId2"/>
              </a:rPr>
              <a:t>.</a:t>
            </a:r>
            <a:endParaRPr lang="en-GB" sz="3200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5" y="227409"/>
            <a:ext cx="6153150" cy="564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 dirty="0"/>
              <a:t>LO: To understand the history of steam ships</a:t>
            </a:r>
          </a:p>
        </p:txBody>
      </p:sp>
      <p:pic>
        <p:nvPicPr>
          <p:cNvPr id="9" name="Picture 8" descr="A boat is docked next to a body of water&#10;&#10;Description automatically generated">
            <a:extLst>
              <a:ext uri="{FF2B5EF4-FFF2-40B4-BE49-F238E27FC236}">
                <a16:creationId xmlns:a16="http://schemas.microsoft.com/office/drawing/2014/main" id="{06E381F4-62E7-4C63-AB0C-4CA9E8004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006" y="2868328"/>
            <a:ext cx="4966969" cy="3583672"/>
          </a:xfrm>
          <a:prstGeom prst="rect">
            <a:avLst/>
          </a:prstGeom>
        </p:spPr>
      </p:pic>
      <p:pic>
        <p:nvPicPr>
          <p:cNvPr id="11" name="Picture 10" descr="A vintage photo of a large ship in the water&#10;&#10;Description automatically generated">
            <a:extLst>
              <a:ext uri="{FF2B5EF4-FFF2-40B4-BE49-F238E27FC236}">
                <a16:creationId xmlns:a16="http://schemas.microsoft.com/office/drawing/2014/main" id="{92516F8D-9AD0-49A1-AD2F-2B32F55C26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3796220"/>
            <a:ext cx="7281153" cy="2516281"/>
          </a:xfrm>
          <a:prstGeom prst="rect">
            <a:avLst/>
          </a:prstGeom>
        </p:spPr>
      </p:pic>
      <p:pic>
        <p:nvPicPr>
          <p:cNvPr id="13" name="Picture 12" descr="A boat docked at a dock&#10;&#10;Description automatically generated">
            <a:extLst>
              <a:ext uri="{FF2B5EF4-FFF2-40B4-BE49-F238E27FC236}">
                <a16:creationId xmlns:a16="http://schemas.microsoft.com/office/drawing/2014/main" id="{F5C49499-73CE-4901-B9CC-5A209D47F3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74668"/>
            <a:ext cx="3525514" cy="237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0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5" y="227409"/>
            <a:ext cx="6153150" cy="564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 dirty="0"/>
              <a:t>LO: To understand the history of steam ships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A05A3E-04D7-4C7C-94FB-4D839728B3EF}"/>
              </a:ext>
            </a:extLst>
          </p:cNvPr>
          <p:cNvSpPr txBox="1"/>
          <p:nvPr/>
        </p:nvSpPr>
        <p:spPr>
          <a:xfrm>
            <a:off x="0" y="994062"/>
            <a:ext cx="11687175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Let’s create a human timeline showing the history of SS </a:t>
            </a:r>
            <a:r>
              <a:rPr lang="en-GB" sz="3600" dirty="0" err="1"/>
              <a:t>Freshspring</a:t>
            </a:r>
            <a:r>
              <a:rPr lang="en-GB" sz="3600" dirty="0"/>
              <a:t>!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How far apart should each event be spaced?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365BB8-9094-4D9C-AB1A-52BAC3FF817F}"/>
              </a:ext>
            </a:extLst>
          </p:cNvPr>
          <p:cNvCxnSpPr/>
          <p:nvPr/>
        </p:nvCxnSpPr>
        <p:spPr>
          <a:xfrm>
            <a:off x="504825" y="3819525"/>
            <a:ext cx="11220450" cy="0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FCCC3BF9-9AC2-49E8-8010-ADC646CDB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" y="2490791"/>
            <a:ext cx="1790344" cy="1095367"/>
          </a:xfrm>
          <a:prstGeom prst="rect">
            <a:avLst/>
          </a:prstGeom>
        </p:spPr>
      </p:pic>
      <p:pic>
        <p:nvPicPr>
          <p:cNvPr id="14" name="Picture 13" descr="A boat is docked next to a body of water&#10;&#10;Description automatically generated">
            <a:extLst>
              <a:ext uri="{FF2B5EF4-FFF2-40B4-BE49-F238E27FC236}">
                <a16:creationId xmlns:a16="http://schemas.microsoft.com/office/drawing/2014/main" id="{1ABB934A-55C8-4EA6-A485-4F33A33263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24" y="3943568"/>
            <a:ext cx="1518919" cy="109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5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hlinkClick r:id="rId2"/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2724150" y="941141"/>
            <a:ext cx="9062079" cy="1519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/>
              <a:t>SS </a:t>
            </a:r>
            <a:r>
              <a:rPr lang="en-GB" sz="3500" dirty="0" err="1"/>
              <a:t>Freshspring</a:t>
            </a:r>
            <a:r>
              <a:rPr lang="en-GB" sz="3500" dirty="0"/>
              <a:t> is a steam ship.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>
                <a:solidFill>
                  <a:srgbClr val="FF0000"/>
                </a:solidFill>
              </a:rPr>
              <a:t>What are steam ships</a:t>
            </a:r>
            <a:r>
              <a:rPr lang="en-GB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5" y="227409"/>
            <a:ext cx="6153150" cy="564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/>
              <a:t>LO: To understand the history of steam ships</a:t>
            </a:r>
            <a:endParaRPr lang="en-GB" sz="2800" u="sng" dirty="0"/>
          </a:p>
        </p:txBody>
      </p:sp>
      <p:pic>
        <p:nvPicPr>
          <p:cNvPr id="11" name="Picture 10" descr="A vintage photo of a large ship in the water&#10;&#10;Description automatically generated">
            <a:extLst>
              <a:ext uri="{FF2B5EF4-FFF2-40B4-BE49-F238E27FC236}">
                <a16:creationId xmlns:a16="http://schemas.microsoft.com/office/drawing/2014/main" id="{92516F8D-9AD0-49A1-AD2F-2B32F55C2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4346877"/>
            <a:ext cx="6763114" cy="2337253"/>
          </a:xfrm>
          <a:prstGeom prst="rect">
            <a:avLst/>
          </a:prstGeom>
        </p:spPr>
      </p:pic>
      <p:pic>
        <p:nvPicPr>
          <p:cNvPr id="13" name="Picture 12" descr="A boat docked at a dock&#10;&#10;Description automatically generated">
            <a:extLst>
              <a:ext uri="{FF2B5EF4-FFF2-40B4-BE49-F238E27FC236}">
                <a16:creationId xmlns:a16="http://schemas.microsoft.com/office/drawing/2014/main" id="{F5C49499-73CE-4901-B9CC-5A209D47F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74668"/>
            <a:ext cx="3525514" cy="2372485"/>
          </a:xfrm>
          <a:prstGeom prst="rect">
            <a:avLst/>
          </a:prstGeom>
        </p:spPr>
      </p:pic>
      <p:pic>
        <p:nvPicPr>
          <p:cNvPr id="5" name="Picture 4" descr="A picture containing indoor, black, old, sitting&#10;&#10;Description automatically generated">
            <a:extLst>
              <a:ext uri="{FF2B5EF4-FFF2-40B4-BE49-F238E27FC236}">
                <a16:creationId xmlns:a16="http://schemas.microsoft.com/office/drawing/2014/main" id="{DB617DF9-02B6-40A7-9D05-002C1940E4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978" y="2267933"/>
            <a:ext cx="3677920" cy="2758440"/>
          </a:xfrm>
          <a:prstGeom prst="rect">
            <a:avLst/>
          </a:prstGeom>
        </p:spPr>
      </p:pic>
      <p:pic>
        <p:nvPicPr>
          <p:cNvPr id="10" name="Picture 9" descr="A picture containing indoor, clock, metal, sitting&#10;&#10;Description automatically generated">
            <a:extLst>
              <a:ext uri="{FF2B5EF4-FFF2-40B4-BE49-F238E27FC236}">
                <a16:creationId xmlns:a16="http://schemas.microsoft.com/office/drawing/2014/main" id="{ABEB10F5-E254-4C3C-B5F0-CF2CB5B36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577" y="2175932"/>
            <a:ext cx="3772652" cy="2515101"/>
          </a:xfrm>
          <a:prstGeom prst="rect">
            <a:avLst/>
          </a:prstGeom>
        </p:spPr>
      </p:pic>
      <p:pic>
        <p:nvPicPr>
          <p:cNvPr id="14" name="Picture 13" descr="A black and white photo of a boat&#10;&#10;Description automatically generated">
            <a:extLst>
              <a:ext uri="{FF2B5EF4-FFF2-40B4-BE49-F238E27FC236}">
                <a16:creationId xmlns:a16="http://schemas.microsoft.com/office/drawing/2014/main" id="{51A937BE-4863-49D1-86F2-DCA3143326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899" y="4691033"/>
            <a:ext cx="3288422" cy="207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5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5" y="227409"/>
            <a:ext cx="6153150" cy="564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 dirty="0"/>
              <a:t>LO: To understand the history of steam ships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A05A3E-04D7-4C7C-94FB-4D839728B3EF}"/>
              </a:ext>
            </a:extLst>
          </p:cNvPr>
          <p:cNvSpPr txBox="1"/>
          <p:nvPr/>
        </p:nvSpPr>
        <p:spPr>
          <a:xfrm>
            <a:off x="19050" y="813088"/>
            <a:ext cx="1168717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Today, you are going to be creating your own timeline showing the history of steam ships!</a:t>
            </a:r>
          </a:p>
          <a:p>
            <a:endParaRPr lang="en-GB" sz="3600" dirty="0">
              <a:solidFill>
                <a:srgbClr val="FF0000"/>
              </a:solidFill>
            </a:endParaRPr>
          </a:p>
          <a:p>
            <a:endParaRPr lang="en-GB" sz="3600" dirty="0">
              <a:solidFill>
                <a:srgbClr val="FF0000"/>
              </a:solidFill>
            </a:endParaRPr>
          </a:p>
          <a:p>
            <a:endParaRPr lang="en-GB" sz="3600" dirty="0">
              <a:solidFill>
                <a:srgbClr val="FF0000"/>
              </a:solidFill>
            </a:endParaRPr>
          </a:p>
          <a:p>
            <a:endParaRPr lang="en-GB" sz="3600" dirty="0">
              <a:solidFill>
                <a:srgbClr val="FF0000"/>
              </a:solidFill>
            </a:endParaRPr>
          </a:p>
          <a:p>
            <a:r>
              <a:rPr lang="en-GB" sz="3600" dirty="0">
                <a:solidFill>
                  <a:srgbClr val="FF0000"/>
                </a:solidFill>
              </a:rPr>
              <a:t>How will we find out our information?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365BB8-9094-4D9C-AB1A-52BAC3FF817F}"/>
              </a:ext>
            </a:extLst>
          </p:cNvPr>
          <p:cNvCxnSpPr/>
          <p:nvPr/>
        </p:nvCxnSpPr>
        <p:spPr>
          <a:xfrm>
            <a:off x="485775" y="3429000"/>
            <a:ext cx="11220450" cy="0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" name="Picture 3" descr="A close up of a keyboard&#10;&#10;Description automatically generated">
            <a:extLst>
              <a:ext uri="{FF2B5EF4-FFF2-40B4-BE49-F238E27FC236}">
                <a16:creationId xmlns:a16="http://schemas.microsoft.com/office/drawing/2014/main" id="{C3086832-35BD-4D71-97A9-9AB7872F4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670" y="5022988"/>
            <a:ext cx="2194560" cy="1463040"/>
          </a:xfrm>
          <a:prstGeom prst="rect">
            <a:avLst/>
          </a:prstGeom>
        </p:spPr>
      </p:pic>
      <p:pic>
        <p:nvPicPr>
          <p:cNvPr id="6" name="Picture 5" descr="A book shelf filled with books&#10;&#10;Description automatically generated">
            <a:extLst>
              <a:ext uri="{FF2B5EF4-FFF2-40B4-BE49-F238E27FC236}">
                <a16:creationId xmlns:a16="http://schemas.microsoft.com/office/drawing/2014/main" id="{FA6E9D16-AFDB-48EC-91CB-F2084A076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567" y="5022988"/>
            <a:ext cx="2197608" cy="14630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3CB1B2-8438-4D37-AD8B-154FBD6B8078}"/>
              </a:ext>
            </a:extLst>
          </p:cNvPr>
          <p:cNvSpPr txBox="1"/>
          <p:nvPr/>
        </p:nvSpPr>
        <p:spPr>
          <a:xfrm>
            <a:off x="8782050" y="4286250"/>
            <a:ext cx="3228975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Don’t forget to stay safe using the internet!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endParaRPr lang="en-GB" sz="2400" dirty="0"/>
          </a:p>
        </p:txBody>
      </p:sp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D18F9AA8-DDE8-4860-9C66-F15F5E5FE5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941" y="5097371"/>
            <a:ext cx="1481123" cy="148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8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man, field, standing&#10;&#10;Description automatically generated">
            <a:extLst>
              <a:ext uri="{FF2B5EF4-FFF2-40B4-BE49-F238E27FC236}">
                <a16:creationId xmlns:a16="http://schemas.microsoft.com/office/drawing/2014/main" id="{86BB3AB1-E737-4487-B9B1-821C5BC91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494806" y="1508821"/>
            <a:ext cx="5027559" cy="4838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/>
              <a:t>Today we thought about ships in the past.</a:t>
            </a:r>
          </a:p>
          <a:p>
            <a:pPr marL="0" indent="0" algn="ctr">
              <a:buNone/>
            </a:pPr>
            <a:endParaRPr lang="en-US" sz="3200"/>
          </a:p>
          <a:p>
            <a:pPr marL="0" indent="0" algn="ctr">
              <a:buNone/>
            </a:pPr>
            <a:endParaRPr lang="en-US" sz="3200"/>
          </a:p>
          <a:p>
            <a:pPr marL="0" indent="0" algn="ctr">
              <a:buNone/>
            </a:pPr>
            <a:r>
              <a:rPr lang="en-US" sz="4000">
                <a:solidFill>
                  <a:srgbClr val="FF0000"/>
                </a:solidFill>
              </a:rPr>
              <a:t>What might ships look like in the future?</a:t>
            </a:r>
          </a:p>
          <a:p>
            <a:pPr marL="0"/>
            <a:endParaRPr lang="en-US" sz="1800" dirty="0"/>
          </a:p>
          <a:p>
            <a:pPr mar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083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02696ABCEA54088489DD262BBD2BB" ma:contentTypeVersion="10" ma:contentTypeDescription="Create a new document." ma:contentTypeScope="" ma:versionID="f443186b7e1f3a81ebc2c411748fd16f">
  <xsd:schema xmlns:xsd="http://www.w3.org/2001/XMLSchema" xmlns:xs="http://www.w3.org/2001/XMLSchema" xmlns:p="http://schemas.microsoft.com/office/2006/metadata/properties" xmlns:ns3="fea490c2-6fe1-423b-8fd5-b293c4f1461b" targetNamespace="http://schemas.microsoft.com/office/2006/metadata/properties" ma:root="true" ma:fieldsID="9e72848f30d46c4e932b84b55081591b" ns3:_="">
    <xsd:import namespace="fea490c2-6fe1-423b-8fd5-b293c4f146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490c2-6fe1-423b-8fd5-b293c4f14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C00ED0-BE1C-4568-8A50-F97B1AC36F30}">
  <ds:schemaRefs>
    <ds:schemaRef ds:uri="http://purl.org/dc/terms/"/>
    <ds:schemaRef ds:uri="http://purl.org/dc/elements/1.1/"/>
    <ds:schemaRef ds:uri="fea490c2-6fe1-423b-8fd5-b293c4f1461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6CB713-EEFB-4154-91C9-09021B0D4F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ABAEE2-8FAD-47BE-926B-DD327E078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a490c2-6fe1-423b-8fd5-b293c4f146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LO: To understand the history of steam ships</vt:lpstr>
      <vt:lpstr>SS Freshspring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understand the history of steam ships</dc:title>
  <dc:creator>Nick Lark</dc:creator>
  <cp:lastModifiedBy>Nick Lark</cp:lastModifiedBy>
  <cp:revision>1</cp:revision>
  <dcterms:created xsi:type="dcterms:W3CDTF">2020-05-03T18:08:17Z</dcterms:created>
  <dcterms:modified xsi:type="dcterms:W3CDTF">2020-05-03T18:14:55Z</dcterms:modified>
</cp:coreProperties>
</file>