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8" r:id="rId6"/>
    <p:sldId id="269" r:id="rId7"/>
    <p:sldId id="270" r:id="rId8"/>
    <p:sldId id="271" r:id="rId9"/>
    <p:sldId id="272" r:id="rId10"/>
    <p:sldId id="274" r:id="rId11"/>
    <p:sldId id="273" r:id="rId12"/>
    <p:sldId id="27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B5EC3A-C9A2-43B3-81D2-947C24A11F1A}" v="3" dt="2020-05-03T12:20:12.906"/>
    <p1510:client id="{A48F7787-C083-4FF2-A101-5D4D691EBB7F}" v="43" dt="2020-05-03T18:14:35.7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7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D50AD-FF89-4900-9F7B-053479DD63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8AAFD2-0B74-4F30-BC0C-785730B944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2FBAD-4830-4DDB-BFFE-8B0DA2C55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B406-0AB3-4F93-A509-2211EBA755FD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EF1C6-FA69-40DA-9EC1-30177E657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4FB824-2C1F-454C-9DF2-BFA4F8B0A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F1A-6A64-4051-A55F-5AACAA121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220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5AAF8-2F38-4A08-ADF9-F43BCC457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547D87-B622-470A-A396-C81B039740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882CB-33FB-468C-83C7-DC0AD7548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B406-0AB3-4F93-A509-2211EBA755FD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B32AE5-BFFE-46BE-991F-2E7487135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3726B-87C9-4117-BCB6-B5A0B16E8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F1A-6A64-4051-A55F-5AACAA121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34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064F4-EA08-4691-93FA-A700EBA272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85BE35-9FF2-4939-BD9F-FFDE00A3B6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C7E97-D8BE-43F3-A956-DEF359904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B406-0AB3-4F93-A509-2211EBA755FD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8B673-FB8E-45EE-AFDE-F552AFE7F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DE849-8750-4011-8B5B-C7466EF77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F1A-6A64-4051-A55F-5AACAA121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858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FFFB2-9164-4718-A4B4-8A3381C29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740EA-14A2-477D-973D-1F3EA9519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C1EEF-5809-4849-B7EF-491FDBDB1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B406-0AB3-4F93-A509-2211EBA755FD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0FE38-0348-4356-A9A6-466358A5D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64A2B8-8445-466B-8E6D-2B3A6E382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F1A-6A64-4051-A55F-5AACAA121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76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FF37D-8203-4C73-B47A-A297230F4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86DB1D-9C3B-4AB1-90C4-DF4519FBA8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1BA6C-89EB-4796-B4A1-2F6F70035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B406-0AB3-4F93-A509-2211EBA755FD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72036-B902-4F05-B189-E0DFE1813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F5B2D-6C85-49BF-B7BA-F6AA2A47E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F1A-6A64-4051-A55F-5AACAA121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691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C4901-AF34-4CCE-A5B8-6D3F45088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D0E9C-D886-46DD-B60E-6EC16B0F43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F298C9-FC77-48EC-802F-7F1B167771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9E16DD-2766-43A2-9092-5EF7FCF22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B406-0AB3-4F93-A509-2211EBA755FD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1A3E0-F052-4F8C-B6A3-FDBDEB93A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86BF04-9984-432F-B221-7C9D2E7B3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F1A-6A64-4051-A55F-5AACAA121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85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A1BBD-732E-421D-A4E6-5C182D5C7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D026D-0B33-475E-A11F-B582FB277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61F017-020C-45DE-AFB4-C1C4EBCCA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48C3D3-FDA9-4357-8748-9D09F110D7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C29D3A-7084-4C74-8CF3-12BDE8A905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A99968-198D-433B-B3A2-DD4B6140A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B406-0AB3-4F93-A509-2211EBA755FD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8A197C-6B3F-4F38-994C-177FB24C0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D7198F-1532-42FE-A00A-227E38575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F1A-6A64-4051-A55F-5AACAA121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53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ED8AE-12E7-4400-BFA1-69C304D16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7AAC9D-AFAA-425C-9115-B7731EE77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B406-0AB3-4F93-A509-2211EBA755FD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124992-1CE3-4F6E-80D7-EE2711D49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3E128D-AB21-45AA-BE1D-A652335AE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F1A-6A64-4051-A55F-5AACAA121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378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DAAE68-ADFB-4D08-BACF-C0A79F525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B406-0AB3-4F93-A509-2211EBA755FD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3D29A3-DBB4-4BB7-9243-87ACBDD52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DFAB0B-7C01-4837-9556-2882DF4EF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F1A-6A64-4051-A55F-5AACAA121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440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12A7B-ACE2-4636-B93E-8B5E1B74B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FFC5D-7233-44C1-992D-5234D20BC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BA0AC2-DA21-47B5-85FF-C01B115B2D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3BF95-3608-4724-906B-C2A77B667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B406-0AB3-4F93-A509-2211EBA755FD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D13A18-B8F4-4D6C-801B-3509EE758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299CF9-3DAC-4932-A48D-315B85466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F1A-6A64-4051-A55F-5AACAA121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880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759FF-163A-4277-8B7E-9F3A1DA69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730241-CD5E-48DC-9B1B-A98EB8B1C9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AEACBB-609A-4F71-9BB9-85C74B64BC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F65558-00AF-4C57-B8E9-79AA3890B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B406-0AB3-4F93-A509-2211EBA755FD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965D8A-1EB5-406A-B259-3EBD385AC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950B0A-1241-43AD-A0E4-ED62348D0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F1A-6A64-4051-A55F-5AACAA121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787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C2CA6F-EA76-4E7C-813F-3182BA95C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1701F3-1EFC-4172-86AC-A6050D905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24117-95F0-40A2-B9B5-F2EFF17DAE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8B406-0AB3-4F93-A509-2211EBA755FD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EE641-507E-4BFE-A96B-4470F9FBA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0FE0A-DC2A-44F4-8350-1B3FFB198E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42F1A-6A64-4051-A55F-5AACAA121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773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jpg"/><Relationship Id="rId2" Type="http://schemas.openxmlformats.org/officeDocument/2006/relationships/hyperlink" Target="https://www.ssfreshspring.co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ssfreshspring.co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D3C3B-0383-452E-981A-66FA3F0B3E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44692"/>
            <a:ext cx="9144000" cy="1249362"/>
          </a:xfrm>
        </p:spPr>
        <p:txBody>
          <a:bodyPr>
            <a:noAutofit/>
          </a:bodyPr>
          <a:lstStyle/>
          <a:p>
            <a:r>
              <a:rPr lang="en-GB" sz="4800" b="1" u="sng" dirty="0">
                <a:solidFill>
                  <a:srgbClr val="0070C0"/>
                </a:solidFill>
              </a:rPr>
              <a:t>LO: To carry out an investigation to answer a scientific question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E01520-9B0F-4250-BC28-013863F228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2881313"/>
            <a:ext cx="9906000" cy="3209925"/>
          </a:xfrm>
        </p:spPr>
        <p:txBody>
          <a:bodyPr>
            <a:normAutofit/>
          </a:bodyPr>
          <a:lstStyle/>
          <a:p>
            <a:pPr algn="l"/>
            <a:r>
              <a:rPr lang="en-US" sz="3000" u="sng" dirty="0"/>
              <a:t>Success Criteria</a:t>
            </a:r>
            <a:endParaRPr lang="en-GB" sz="3000" dirty="0"/>
          </a:p>
          <a:p>
            <a:pPr algn="l">
              <a:lnSpc>
                <a:spcPct val="150000"/>
              </a:lnSpc>
            </a:pPr>
            <a:r>
              <a:rPr lang="en-US" sz="3000" dirty="0"/>
              <a:t>I can </a:t>
            </a:r>
            <a:r>
              <a:rPr lang="en-GB" sz="3000" dirty="0"/>
              <a:t>plan my investigation.</a:t>
            </a:r>
          </a:p>
          <a:p>
            <a:pPr algn="l">
              <a:lnSpc>
                <a:spcPct val="150000"/>
              </a:lnSpc>
            </a:pPr>
            <a:r>
              <a:rPr lang="en-GB" sz="3000" dirty="0"/>
              <a:t>I can set up my investigation.</a:t>
            </a:r>
          </a:p>
          <a:p>
            <a:pPr algn="l">
              <a:lnSpc>
                <a:spcPct val="150000"/>
              </a:lnSpc>
            </a:pPr>
            <a:r>
              <a:rPr lang="en-GB" sz="3000" dirty="0"/>
              <a:t>I can conclude my investigation.</a:t>
            </a:r>
          </a:p>
          <a:p>
            <a:endParaRPr lang="en-GB" dirty="0"/>
          </a:p>
        </p:txBody>
      </p:sp>
      <p:sp>
        <p:nvSpPr>
          <p:cNvPr id="6" name="Star: 5 Points 5">
            <a:extLst>
              <a:ext uri="{FF2B5EF4-FFF2-40B4-BE49-F238E27FC236}">
                <a16:creationId xmlns:a16="http://schemas.microsoft.com/office/drawing/2014/main" id="{5EF1639F-9E2D-4D7C-B6AF-B12B1031B0DF}"/>
              </a:ext>
            </a:extLst>
          </p:cNvPr>
          <p:cNvSpPr/>
          <p:nvPr/>
        </p:nvSpPr>
        <p:spPr>
          <a:xfrm>
            <a:off x="714372" y="3590926"/>
            <a:ext cx="466725" cy="4191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id="{28BE99D0-3FDB-4506-B90B-19F12B867404}"/>
              </a:ext>
            </a:extLst>
          </p:cNvPr>
          <p:cNvSpPr/>
          <p:nvPr/>
        </p:nvSpPr>
        <p:spPr>
          <a:xfrm>
            <a:off x="714372" y="4461886"/>
            <a:ext cx="466725" cy="4191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56047D79-1D06-4A74-8420-1BEE372B08BE}"/>
              </a:ext>
            </a:extLst>
          </p:cNvPr>
          <p:cNvSpPr/>
          <p:nvPr/>
        </p:nvSpPr>
        <p:spPr>
          <a:xfrm>
            <a:off x="714371" y="5283419"/>
            <a:ext cx="466725" cy="4191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 descr="A picture containing indoor, clock, metal, sitting&#10;&#10;Description automatically generated">
            <a:extLst>
              <a:ext uri="{FF2B5EF4-FFF2-40B4-BE49-F238E27FC236}">
                <a16:creationId xmlns:a16="http://schemas.microsoft.com/office/drawing/2014/main" id="{0DDD9116-F2E5-4E70-B8A6-9B7E80D36E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6705" y="4819645"/>
            <a:ext cx="2956126" cy="1970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531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hlinkClick r:id="rId2"/>
            <a:extLst>
              <a:ext uri="{FF2B5EF4-FFF2-40B4-BE49-F238E27FC236}">
                <a16:creationId xmlns:a16="http://schemas.microsoft.com/office/drawing/2014/main" id="{3FF85F7A-E9CC-4B7E-BDA5-F4C5C9BF8342}"/>
              </a:ext>
            </a:extLst>
          </p:cNvPr>
          <p:cNvSpPr txBox="1">
            <a:spLocks/>
          </p:cNvSpPr>
          <p:nvPr/>
        </p:nvSpPr>
        <p:spPr>
          <a:xfrm>
            <a:off x="2929896" y="901100"/>
            <a:ext cx="9062079" cy="15197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3200" dirty="0"/>
              <a:t>SS </a:t>
            </a:r>
            <a:r>
              <a:rPr lang="en-GB" sz="3200" dirty="0" err="1"/>
              <a:t>Freshspring</a:t>
            </a:r>
            <a:r>
              <a:rPr lang="en-GB" sz="3200" dirty="0"/>
              <a:t> is a steam ship.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3200" dirty="0">
                <a:solidFill>
                  <a:srgbClr val="FF0000"/>
                </a:solidFill>
              </a:rPr>
              <a:t>What are steam ships?  How do they work?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F0BCDAA-CE84-425C-85FC-E1AF67DB59DC}"/>
              </a:ext>
            </a:extLst>
          </p:cNvPr>
          <p:cNvSpPr txBox="1">
            <a:spLocks/>
          </p:cNvSpPr>
          <p:nvPr/>
        </p:nvSpPr>
        <p:spPr>
          <a:xfrm>
            <a:off x="200024" y="227409"/>
            <a:ext cx="8138757" cy="5641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u="sng" dirty="0"/>
              <a:t>LO: To carry out an investigation to answer a scientific question</a:t>
            </a:r>
          </a:p>
        </p:txBody>
      </p:sp>
      <p:pic>
        <p:nvPicPr>
          <p:cNvPr id="11" name="Picture 10" descr="A vintage photo of a large ship in the water&#10;&#10;Description automatically generated">
            <a:extLst>
              <a:ext uri="{FF2B5EF4-FFF2-40B4-BE49-F238E27FC236}">
                <a16:creationId xmlns:a16="http://schemas.microsoft.com/office/drawing/2014/main" id="{92516F8D-9AD0-49A1-AD2F-2B32F55C26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4346877"/>
            <a:ext cx="6763114" cy="2337253"/>
          </a:xfrm>
          <a:prstGeom prst="rect">
            <a:avLst/>
          </a:prstGeom>
        </p:spPr>
      </p:pic>
      <p:pic>
        <p:nvPicPr>
          <p:cNvPr id="13" name="Picture 12" descr="A boat docked at a dock&#10;&#10;Description automatically generated">
            <a:extLst>
              <a:ext uri="{FF2B5EF4-FFF2-40B4-BE49-F238E27FC236}">
                <a16:creationId xmlns:a16="http://schemas.microsoft.com/office/drawing/2014/main" id="{F5C49499-73CE-4901-B9CC-5A209D47F3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274668"/>
            <a:ext cx="3525514" cy="2372485"/>
          </a:xfrm>
          <a:prstGeom prst="rect">
            <a:avLst/>
          </a:prstGeom>
        </p:spPr>
      </p:pic>
      <p:pic>
        <p:nvPicPr>
          <p:cNvPr id="5" name="Picture 4" descr="A picture containing indoor, black, old, sitting&#10;&#10;Description automatically generated">
            <a:extLst>
              <a:ext uri="{FF2B5EF4-FFF2-40B4-BE49-F238E27FC236}">
                <a16:creationId xmlns:a16="http://schemas.microsoft.com/office/drawing/2014/main" id="{DB617DF9-02B6-40A7-9D05-002C1940E4C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978" y="2267933"/>
            <a:ext cx="3677920" cy="2758440"/>
          </a:xfrm>
          <a:prstGeom prst="rect">
            <a:avLst/>
          </a:prstGeom>
        </p:spPr>
      </p:pic>
      <p:pic>
        <p:nvPicPr>
          <p:cNvPr id="10" name="Picture 9" descr="A picture containing indoor, clock, metal, sitting&#10;&#10;Description automatically generated">
            <a:extLst>
              <a:ext uri="{FF2B5EF4-FFF2-40B4-BE49-F238E27FC236}">
                <a16:creationId xmlns:a16="http://schemas.microsoft.com/office/drawing/2014/main" id="{ABEB10F5-E254-4C3C-B5F0-CF2CB5B361B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3577" y="2175932"/>
            <a:ext cx="3772652" cy="2515101"/>
          </a:xfrm>
          <a:prstGeom prst="rect">
            <a:avLst/>
          </a:prstGeom>
        </p:spPr>
      </p:pic>
      <p:pic>
        <p:nvPicPr>
          <p:cNvPr id="14" name="Picture 13" descr="A black and white photo of a boat&#10;&#10;Description automatically generated">
            <a:extLst>
              <a:ext uri="{FF2B5EF4-FFF2-40B4-BE49-F238E27FC236}">
                <a16:creationId xmlns:a16="http://schemas.microsoft.com/office/drawing/2014/main" id="{51A937BE-4863-49D1-86F2-DCA31433267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3899" y="4691033"/>
            <a:ext cx="3288422" cy="207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051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hlinkClick r:id="rId2"/>
            <a:extLst>
              <a:ext uri="{FF2B5EF4-FFF2-40B4-BE49-F238E27FC236}">
                <a16:creationId xmlns:a16="http://schemas.microsoft.com/office/drawing/2014/main" id="{3FF85F7A-E9CC-4B7E-BDA5-F4C5C9BF8342}"/>
              </a:ext>
            </a:extLst>
          </p:cNvPr>
          <p:cNvSpPr txBox="1">
            <a:spLocks/>
          </p:cNvSpPr>
          <p:nvPr/>
        </p:nvSpPr>
        <p:spPr>
          <a:xfrm>
            <a:off x="1960905" y="991353"/>
            <a:ext cx="9062079" cy="15197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3200" dirty="0">
                <a:solidFill>
                  <a:srgbClr val="FF0000"/>
                </a:solidFill>
              </a:rPr>
              <a:t>Where would be a logical place for steam ships to get their water from?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F0BCDAA-CE84-425C-85FC-E1AF67DB59DC}"/>
              </a:ext>
            </a:extLst>
          </p:cNvPr>
          <p:cNvSpPr txBox="1">
            <a:spLocks/>
          </p:cNvSpPr>
          <p:nvPr/>
        </p:nvSpPr>
        <p:spPr>
          <a:xfrm>
            <a:off x="200024" y="227409"/>
            <a:ext cx="8138757" cy="5641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u="sng" dirty="0"/>
              <a:t>LO: To carry out an investigation to answer a scientific question</a:t>
            </a:r>
          </a:p>
        </p:txBody>
      </p:sp>
      <p:pic>
        <p:nvPicPr>
          <p:cNvPr id="11" name="Picture 10" descr="A vintage photo of a large ship in the water&#10;&#10;Description automatically generated">
            <a:extLst>
              <a:ext uri="{FF2B5EF4-FFF2-40B4-BE49-F238E27FC236}">
                <a16:creationId xmlns:a16="http://schemas.microsoft.com/office/drawing/2014/main" id="{92516F8D-9AD0-49A1-AD2F-2B32F55C26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771" y="2175932"/>
            <a:ext cx="6763114" cy="233725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D7D5651-5E23-43B8-AB3E-6ED3AC543551}"/>
              </a:ext>
            </a:extLst>
          </p:cNvPr>
          <p:cNvSpPr txBox="1"/>
          <p:nvPr/>
        </p:nvSpPr>
        <p:spPr>
          <a:xfrm>
            <a:off x="405771" y="4912934"/>
            <a:ext cx="115862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i="1" dirty="0"/>
              <a:t>Actually, steam ships normally carry fresh water on board to use in their boilers, rather than get it from the sea.</a:t>
            </a:r>
          </a:p>
          <a:p>
            <a:pPr algn="ctr"/>
            <a:r>
              <a:rPr lang="en-GB" sz="3200" dirty="0">
                <a:solidFill>
                  <a:srgbClr val="FF0000"/>
                </a:solidFill>
              </a:rPr>
              <a:t>Why do you think this is?</a:t>
            </a:r>
          </a:p>
        </p:txBody>
      </p:sp>
      <p:pic>
        <p:nvPicPr>
          <p:cNvPr id="12" name="Picture 4" descr="Wave, Water, Surf, Ocean, Sea, Spray">
            <a:extLst>
              <a:ext uri="{FF2B5EF4-FFF2-40B4-BE49-F238E27FC236}">
                <a16:creationId xmlns:a16="http://schemas.microsoft.com/office/drawing/2014/main" id="{9801F155-61A8-45F5-939A-AC907E1D49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784" y="2511123"/>
            <a:ext cx="3492562" cy="196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104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F0BCDAA-CE84-425C-85FC-E1AF67DB59DC}"/>
              </a:ext>
            </a:extLst>
          </p:cNvPr>
          <p:cNvSpPr txBox="1">
            <a:spLocks/>
          </p:cNvSpPr>
          <p:nvPr/>
        </p:nvSpPr>
        <p:spPr>
          <a:xfrm>
            <a:off x="200024" y="227409"/>
            <a:ext cx="8138757" cy="5641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u="sng" dirty="0"/>
              <a:t>LO: To carry out an investigation to answer a scientific question</a:t>
            </a:r>
          </a:p>
        </p:txBody>
      </p:sp>
      <p:pic>
        <p:nvPicPr>
          <p:cNvPr id="10" name="Picture 9" descr="A picture containing indoor, clock, metal, sitting&#10;&#10;Description automatically generated">
            <a:extLst>
              <a:ext uri="{FF2B5EF4-FFF2-40B4-BE49-F238E27FC236}">
                <a16:creationId xmlns:a16="http://schemas.microsoft.com/office/drawing/2014/main" id="{ABEB10F5-E254-4C3C-B5F0-CF2CB5B361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761" y="4792350"/>
            <a:ext cx="2997069" cy="199804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D7D5651-5E23-43B8-AB3E-6ED3AC543551}"/>
              </a:ext>
            </a:extLst>
          </p:cNvPr>
          <p:cNvSpPr txBox="1"/>
          <p:nvPr/>
        </p:nvSpPr>
        <p:spPr>
          <a:xfrm>
            <a:off x="1943276" y="1763982"/>
            <a:ext cx="8497262" cy="243143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u="sng" dirty="0"/>
              <a:t>Investigation question:</a:t>
            </a:r>
          </a:p>
          <a:p>
            <a:pPr algn="ctr"/>
            <a:r>
              <a:rPr lang="en-GB" sz="5400" b="1" dirty="0">
                <a:solidFill>
                  <a:srgbClr val="FF0000"/>
                </a:solidFill>
              </a:rPr>
              <a:t>Why do steam ships carry fresh water?</a:t>
            </a:r>
          </a:p>
        </p:txBody>
      </p:sp>
    </p:spTree>
    <p:extLst>
      <p:ext uri="{BB962C8B-B14F-4D97-AF65-F5344CB8AC3E}">
        <p14:creationId xmlns:p14="http://schemas.microsoft.com/office/powerpoint/2010/main" val="2641414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F0BCDAA-CE84-425C-85FC-E1AF67DB59DC}"/>
              </a:ext>
            </a:extLst>
          </p:cNvPr>
          <p:cNvSpPr txBox="1">
            <a:spLocks/>
          </p:cNvSpPr>
          <p:nvPr/>
        </p:nvSpPr>
        <p:spPr>
          <a:xfrm>
            <a:off x="200024" y="227409"/>
            <a:ext cx="8138757" cy="5641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u="sng" dirty="0"/>
              <a:t>LO: To carry out an investigation to answer a scientific question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7D5651-5E23-43B8-AB3E-6ED3AC543551}"/>
              </a:ext>
            </a:extLst>
          </p:cNvPr>
          <p:cNvSpPr txBox="1"/>
          <p:nvPr/>
        </p:nvSpPr>
        <p:spPr>
          <a:xfrm>
            <a:off x="2557426" y="1097165"/>
            <a:ext cx="7896759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/>
              <a:t>Investigation question:</a:t>
            </a:r>
          </a:p>
          <a:p>
            <a:pPr algn="ctr"/>
            <a:r>
              <a:rPr lang="en-GB" sz="3600" b="1" dirty="0">
                <a:solidFill>
                  <a:srgbClr val="FF0000"/>
                </a:solidFill>
              </a:rPr>
              <a:t>Why do steam ships carry fresh water?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89FFA8-9FD5-48F6-B828-C894D382B88B}"/>
              </a:ext>
            </a:extLst>
          </p:cNvPr>
          <p:cNvSpPr txBox="1"/>
          <p:nvPr/>
        </p:nvSpPr>
        <p:spPr>
          <a:xfrm>
            <a:off x="758196" y="2479977"/>
            <a:ext cx="1092428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Here is the equipment we will be using in our investigation…. </a:t>
            </a:r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1D05B2-D093-46FD-AAA7-E08DC735F0E8}"/>
              </a:ext>
            </a:extLst>
          </p:cNvPr>
          <p:cNvSpPr txBox="1"/>
          <p:nvPr/>
        </p:nvSpPr>
        <p:spPr>
          <a:xfrm>
            <a:off x="767997" y="6023685"/>
            <a:ext cx="1092428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How do you think we will set up our investigation?</a:t>
            </a:r>
            <a:endParaRPr lang="en-GB" sz="40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Petri Dish, Glass, Science, Agar-Agar">
            <a:extLst>
              <a:ext uri="{FF2B5EF4-FFF2-40B4-BE49-F238E27FC236}">
                <a16:creationId xmlns:a16="http://schemas.microsoft.com/office/drawing/2014/main" id="{485995A6-928A-4E5B-9AA6-FD772B44F8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49" y="3264037"/>
            <a:ext cx="2628899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Petri Dish, Glass, Science, Agar-Agar">
            <a:extLst>
              <a:ext uri="{FF2B5EF4-FFF2-40B4-BE49-F238E27FC236}">
                <a16:creationId xmlns:a16="http://schemas.microsoft.com/office/drawing/2014/main" id="{FB7BA7F2-A2BF-44BB-ADAA-F82C75A9DE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503" y="4565668"/>
            <a:ext cx="2628899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Wave, Water, Surf, Ocean, Sea, Spray">
            <a:extLst>
              <a:ext uri="{FF2B5EF4-FFF2-40B4-BE49-F238E27FC236}">
                <a16:creationId xmlns:a16="http://schemas.microsoft.com/office/drawing/2014/main" id="{5354B520-EBE2-4611-B1D0-7F5FB6FFEC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566" y="3418000"/>
            <a:ext cx="287655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rops Of Water, Water, Liquid, Fresh">
            <a:extLst>
              <a:ext uri="{FF2B5EF4-FFF2-40B4-BE49-F238E27FC236}">
                <a16:creationId xmlns:a16="http://schemas.microsoft.com/office/drawing/2014/main" id="{C52E12C7-A26F-447D-9317-4925D28FE3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7507" y="3363463"/>
            <a:ext cx="2544675" cy="169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Measuring Glass, Graduated Cylinder">
            <a:extLst>
              <a:ext uri="{FF2B5EF4-FFF2-40B4-BE49-F238E27FC236}">
                <a16:creationId xmlns:a16="http://schemas.microsoft.com/office/drawing/2014/main" id="{239C62B6-0C47-4D24-9017-B005CFF282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785" y="3251218"/>
            <a:ext cx="1224833" cy="2449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7970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F0BCDAA-CE84-425C-85FC-E1AF67DB59DC}"/>
              </a:ext>
            </a:extLst>
          </p:cNvPr>
          <p:cNvSpPr txBox="1">
            <a:spLocks/>
          </p:cNvSpPr>
          <p:nvPr/>
        </p:nvSpPr>
        <p:spPr>
          <a:xfrm>
            <a:off x="200024" y="227409"/>
            <a:ext cx="8138757" cy="5641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u="sng" dirty="0"/>
              <a:t>LO: To carry out an investigation to answer a scientific question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7D5651-5E23-43B8-AB3E-6ED3AC543551}"/>
              </a:ext>
            </a:extLst>
          </p:cNvPr>
          <p:cNvSpPr txBox="1"/>
          <p:nvPr/>
        </p:nvSpPr>
        <p:spPr>
          <a:xfrm>
            <a:off x="2584722" y="1066907"/>
            <a:ext cx="7896759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/>
              <a:t>Investigation question:</a:t>
            </a:r>
          </a:p>
          <a:p>
            <a:pPr algn="ctr"/>
            <a:r>
              <a:rPr lang="en-GB" sz="3600" b="1" dirty="0">
                <a:solidFill>
                  <a:srgbClr val="FF0000"/>
                </a:solidFill>
              </a:rPr>
              <a:t>Why do steam ships carry fresh water?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89FFA8-9FD5-48F6-B828-C894D382B88B}"/>
              </a:ext>
            </a:extLst>
          </p:cNvPr>
          <p:cNvSpPr txBox="1"/>
          <p:nvPr/>
        </p:nvSpPr>
        <p:spPr>
          <a:xfrm>
            <a:off x="512538" y="2430887"/>
            <a:ext cx="5806376" cy="41549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u="sng" dirty="0"/>
              <a:t>Method:</a:t>
            </a:r>
          </a:p>
          <a:p>
            <a:endParaRPr lang="en-GB" sz="2800" u="sng" dirty="0"/>
          </a:p>
          <a:p>
            <a:endParaRPr lang="en-GB" sz="2800" u="sng" dirty="0"/>
          </a:p>
          <a:p>
            <a:endParaRPr lang="en-GB" sz="2800" u="sng" dirty="0"/>
          </a:p>
          <a:p>
            <a:endParaRPr lang="en-GB" sz="2800" u="sng" dirty="0"/>
          </a:p>
          <a:p>
            <a:endParaRPr lang="en-GB" sz="2800" u="sng" dirty="0"/>
          </a:p>
          <a:p>
            <a:endParaRPr lang="en-GB" sz="2800" u="sng" dirty="0"/>
          </a:p>
          <a:p>
            <a:endParaRPr lang="en-GB" sz="2800" u="sng" dirty="0"/>
          </a:p>
          <a:p>
            <a:endParaRPr lang="en-GB" sz="4000" b="1" u="sng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8EBCAC-E235-48CD-9C22-3BD643C4A133}"/>
              </a:ext>
            </a:extLst>
          </p:cNvPr>
          <p:cNvSpPr txBox="1"/>
          <p:nvPr/>
        </p:nvSpPr>
        <p:spPr>
          <a:xfrm>
            <a:off x="6533101" y="2419461"/>
            <a:ext cx="5363570" cy="42165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u="sng" dirty="0"/>
              <a:t>Variables:</a:t>
            </a:r>
            <a:endParaRPr lang="en-GB" sz="2400" dirty="0"/>
          </a:p>
          <a:p>
            <a:r>
              <a:rPr lang="en-GB" sz="2400" dirty="0"/>
              <a:t>The variables that will stay the same are…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The </a:t>
            </a:r>
            <a:r>
              <a:rPr lang="en-GB" sz="2400" b="1" dirty="0"/>
              <a:t>independent variable </a:t>
            </a:r>
            <a:r>
              <a:rPr lang="en-GB" sz="2400" dirty="0"/>
              <a:t>is…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800" u="sng" dirty="0"/>
          </a:p>
        </p:txBody>
      </p:sp>
    </p:spTree>
    <p:extLst>
      <p:ext uri="{BB962C8B-B14F-4D97-AF65-F5344CB8AC3E}">
        <p14:creationId xmlns:p14="http://schemas.microsoft.com/office/powerpoint/2010/main" val="185180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F0BCDAA-CE84-425C-85FC-E1AF67DB59DC}"/>
              </a:ext>
            </a:extLst>
          </p:cNvPr>
          <p:cNvSpPr txBox="1">
            <a:spLocks/>
          </p:cNvSpPr>
          <p:nvPr/>
        </p:nvSpPr>
        <p:spPr>
          <a:xfrm>
            <a:off x="200024" y="227409"/>
            <a:ext cx="8138757" cy="5641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u="sng" dirty="0"/>
              <a:t>LO: To carry out an investigation to answer a scientific question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7D5651-5E23-43B8-AB3E-6ED3AC543551}"/>
              </a:ext>
            </a:extLst>
          </p:cNvPr>
          <p:cNvSpPr txBox="1"/>
          <p:nvPr/>
        </p:nvSpPr>
        <p:spPr>
          <a:xfrm>
            <a:off x="2584722" y="1326947"/>
            <a:ext cx="7896759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/>
              <a:t>Investigation question:</a:t>
            </a:r>
          </a:p>
          <a:p>
            <a:pPr algn="ctr"/>
            <a:r>
              <a:rPr lang="en-GB" sz="3600" b="1" dirty="0">
                <a:solidFill>
                  <a:srgbClr val="FF0000"/>
                </a:solidFill>
              </a:rPr>
              <a:t>Why do steam ships carry fresh water?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CA0B74-CA49-4D98-8953-322200F6F901}"/>
              </a:ext>
            </a:extLst>
          </p:cNvPr>
          <p:cNvSpPr txBox="1"/>
          <p:nvPr/>
        </p:nvSpPr>
        <p:spPr>
          <a:xfrm>
            <a:off x="900752" y="2789417"/>
            <a:ext cx="10604311" cy="36009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u="sng" dirty="0"/>
              <a:t>Prediction:</a:t>
            </a:r>
          </a:p>
          <a:p>
            <a:r>
              <a:rPr lang="en-GB" sz="2400" dirty="0"/>
              <a:t>I predict that…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I think this because… </a:t>
            </a:r>
          </a:p>
          <a:p>
            <a:endParaRPr lang="en-GB" sz="2800" u="sng" dirty="0"/>
          </a:p>
          <a:p>
            <a:endParaRPr lang="en-GB" sz="2800" u="sng" dirty="0"/>
          </a:p>
          <a:p>
            <a:endParaRPr lang="en-GB" sz="2800" u="sng" dirty="0"/>
          </a:p>
        </p:txBody>
      </p:sp>
    </p:spTree>
    <p:extLst>
      <p:ext uri="{BB962C8B-B14F-4D97-AF65-F5344CB8AC3E}">
        <p14:creationId xmlns:p14="http://schemas.microsoft.com/office/powerpoint/2010/main" val="358016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F0BCDAA-CE84-425C-85FC-E1AF67DB59DC}"/>
              </a:ext>
            </a:extLst>
          </p:cNvPr>
          <p:cNvSpPr txBox="1">
            <a:spLocks/>
          </p:cNvSpPr>
          <p:nvPr/>
        </p:nvSpPr>
        <p:spPr>
          <a:xfrm>
            <a:off x="200024" y="227409"/>
            <a:ext cx="8138757" cy="5641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u="sng" dirty="0"/>
              <a:t>LO: To carry out an investigation to answer a scientific question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7D5651-5E23-43B8-AB3E-6ED3AC543551}"/>
              </a:ext>
            </a:extLst>
          </p:cNvPr>
          <p:cNvSpPr txBox="1"/>
          <p:nvPr/>
        </p:nvSpPr>
        <p:spPr>
          <a:xfrm>
            <a:off x="2584722" y="1066907"/>
            <a:ext cx="7896759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/>
              <a:t>Investigation question:</a:t>
            </a:r>
          </a:p>
          <a:p>
            <a:pPr algn="ctr"/>
            <a:r>
              <a:rPr lang="en-GB" sz="3600" b="1" dirty="0">
                <a:solidFill>
                  <a:srgbClr val="FF0000"/>
                </a:solidFill>
              </a:rPr>
              <a:t>Why do steam ships carry fresh water?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8D3A36-BBD3-4030-87F0-BAC3DE92CD6C}"/>
              </a:ext>
            </a:extLst>
          </p:cNvPr>
          <p:cNvSpPr txBox="1"/>
          <p:nvPr/>
        </p:nvSpPr>
        <p:spPr>
          <a:xfrm>
            <a:off x="200024" y="2419461"/>
            <a:ext cx="633864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Let’s set up our investigation!</a:t>
            </a:r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CF9A2B-F98C-49CD-8A33-CA8CBCE3DE2B}"/>
              </a:ext>
            </a:extLst>
          </p:cNvPr>
          <p:cNvSpPr txBox="1"/>
          <p:nvPr/>
        </p:nvSpPr>
        <p:spPr>
          <a:xfrm>
            <a:off x="415249" y="6013907"/>
            <a:ext cx="1128911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How will you make sure your investigation is fair?</a:t>
            </a:r>
            <a:endParaRPr lang="en-GB" sz="4000" b="1" dirty="0">
              <a:solidFill>
                <a:srgbClr val="FF0000"/>
              </a:solidFill>
            </a:endParaRPr>
          </a:p>
        </p:txBody>
      </p:sp>
      <p:pic>
        <p:nvPicPr>
          <p:cNvPr id="11" name="Picture 2" descr="Petri Dish, Glass, Science, Agar-Agar">
            <a:extLst>
              <a:ext uri="{FF2B5EF4-FFF2-40B4-BE49-F238E27FC236}">
                <a16:creationId xmlns:a16="http://schemas.microsoft.com/office/drawing/2014/main" id="{F8A7D513-045B-40C4-8F7D-788F866D23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49" y="3264037"/>
            <a:ext cx="2628899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Petri Dish, Glass, Science, Agar-Agar">
            <a:extLst>
              <a:ext uri="{FF2B5EF4-FFF2-40B4-BE49-F238E27FC236}">
                <a16:creationId xmlns:a16="http://schemas.microsoft.com/office/drawing/2014/main" id="{79C0EAB6-CD19-4475-A82B-F02B46C8BB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503" y="4565668"/>
            <a:ext cx="2628899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Wave, Water, Surf, Ocean, Sea, Spray">
            <a:extLst>
              <a:ext uri="{FF2B5EF4-FFF2-40B4-BE49-F238E27FC236}">
                <a16:creationId xmlns:a16="http://schemas.microsoft.com/office/drawing/2014/main" id="{731553FA-6FF8-4094-A7FE-C78906B39D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566" y="3418000"/>
            <a:ext cx="287655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Drops Of Water, Water, Liquid, Fresh">
            <a:extLst>
              <a:ext uri="{FF2B5EF4-FFF2-40B4-BE49-F238E27FC236}">
                <a16:creationId xmlns:a16="http://schemas.microsoft.com/office/drawing/2014/main" id="{9D88E2A3-74EC-4B64-B285-87EADD833D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7507" y="3363463"/>
            <a:ext cx="2544675" cy="169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Measuring Glass, Graduated Cylinder">
            <a:extLst>
              <a:ext uri="{FF2B5EF4-FFF2-40B4-BE49-F238E27FC236}">
                <a16:creationId xmlns:a16="http://schemas.microsoft.com/office/drawing/2014/main" id="{291FBD0D-E720-478A-9FB2-6E46D86E71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785" y="3251218"/>
            <a:ext cx="1224833" cy="2449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1943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F0BCDAA-CE84-425C-85FC-E1AF67DB59DC}"/>
              </a:ext>
            </a:extLst>
          </p:cNvPr>
          <p:cNvSpPr txBox="1">
            <a:spLocks/>
          </p:cNvSpPr>
          <p:nvPr/>
        </p:nvSpPr>
        <p:spPr>
          <a:xfrm>
            <a:off x="200024" y="227409"/>
            <a:ext cx="8138757" cy="5641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u="sng" dirty="0"/>
              <a:t>LO: To carry out an investigation to answer a scientific question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7D5651-5E23-43B8-AB3E-6ED3AC543551}"/>
              </a:ext>
            </a:extLst>
          </p:cNvPr>
          <p:cNvSpPr txBox="1"/>
          <p:nvPr/>
        </p:nvSpPr>
        <p:spPr>
          <a:xfrm>
            <a:off x="2584722" y="1066907"/>
            <a:ext cx="7896759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/>
              <a:t>Investigation question:</a:t>
            </a:r>
          </a:p>
          <a:p>
            <a:pPr algn="ctr"/>
            <a:r>
              <a:rPr lang="en-GB" sz="3600" b="1" dirty="0">
                <a:solidFill>
                  <a:srgbClr val="FF0000"/>
                </a:solidFill>
              </a:rPr>
              <a:t>Why do steam ships carry fresh water?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E2B264-85EA-4492-8190-F6B346A6B07F}"/>
              </a:ext>
            </a:extLst>
          </p:cNvPr>
          <p:cNvSpPr txBox="1"/>
          <p:nvPr/>
        </p:nvSpPr>
        <p:spPr>
          <a:xfrm>
            <a:off x="739254" y="2419461"/>
            <a:ext cx="6466765" cy="40318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u="sng" dirty="0"/>
              <a:t>Conclusion:</a:t>
            </a:r>
          </a:p>
          <a:p>
            <a:r>
              <a:rPr lang="en-GB" sz="2400" dirty="0"/>
              <a:t>I observed that…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I think this happened because… </a:t>
            </a:r>
          </a:p>
          <a:p>
            <a:endParaRPr lang="en-GB" sz="2800" u="sng" dirty="0"/>
          </a:p>
          <a:p>
            <a:endParaRPr lang="en-GB" sz="2800" u="sng" dirty="0"/>
          </a:p>
          <a:p>
            <a:endParaRPr lang="en-GB" sz="2800" u="sng" dirty="0"/>
          </a:p>
          <a:p>
            <a:endParaRPr lang="en-GB" sz="2800" u="sng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09E267-B8C0-4AB9-ABB1-DEC5BA46927B}"/>
              </a:ext>
            </a:extLst>
          </p:cNvPr>
          <p:cNvSpPr txBox="1"/>
          <p:nvPr/>
        </p:nvSpPr>
        <p:spPr>
          <a:xfrm>
            <a:off x="7547213" y="2515557"/>
            <a:ext cx="420351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If salty sea water were to be used in a boiler on a steam ship, the boiler would soon fill up with salt and not work anymore. This is why fresh water is more commonly used!</a:t>
            </a:r>
            <a:endParaRPr lang="en-GB" sz="2400" dirty="0"/>
          </a:p>
        </p:txBody>
      </p:sp>
      <p:pic>
        <p:nvPicPr>
          <p:cNvPr id="12" name="Picture 4" descr="Wave, Water, Surf, Ocean, Sea, Spray">
            <a:extLst>
              <a:ext uri="{FF2B5EF4-FFF2-40B4-BE49-F238E27FC236}">
                <a16:creationId xmlns:a16="http://schemas.microsoft.com/office/drawing/2014/main" id="{E2C5F7C1-4E9F-4B84-BFBE-235AA180FA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693" y="4981468"/>
            <a:ext cx="287655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3550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502696ABCEA54088489DD262BBD2BB" ma:contentTypeVersion="10" ma:contentTypeDescription="Create a new document." ma:contentTypeScope="" ma:versionID="f443186b7e1f3a81ebc2c411748fd16f">
  <xsd:schema xmlns:xsd="http://www.w3.org/2001/XMLSchema" xmlns:xs="http://www.w3.org/2001/XMLSchema" xmlns:p="http://schemas.microsoft.com/office/2006/metadata/properties" xmlns:ns3="fea490c2-6fe1-423b-8fd5-b293c4f1461b" targetNamespace="http://schemas.microsoft.com/office/2006/metadata/properties" ma:root="true" ma:fieldsID="9e72848f30d46c4e932b84b55081591b" ns3:_="">
    <xsd:import namespace="fea490c2-6fe1-423b-8fd5-b293c4f146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a490c2-6fe1-423b-8fd5-b293c4f146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0ABAEE2-8FAD-47BE-926B-DD327E0782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a490c2-6fe1-423b-8fd5-b293c4f146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AC00ED0-BE1C-4568-8A50-F97B1AC36F30}">
  <ds:schemaRefs>
    <ds:schemaRef ds:uri="http://purl.org/dc/terms/"/>
    <ds:schemaRef ds:uri="http://purl.org/dc/elements/1.1/"/>
    <ds:schemaRef ds:uri="fea490c2-6fe1-423b-8fd5-b293c4f1461b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96CB713-EEFB-4154-91C9-09021B0D4F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377</Words>
  <Application>Microsoft Office PowerPoint</Application>
  <PresentationFormat>Widescreen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LO: To carry out an investigation to answer a scientific question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LO: To understand the history of steam ships</dc:title>
  <dc:creator>Nick Lark</dc:creator>
  <cp:lastModifiedBy>clare fielder</cp:lastModifiedBy>
  <cp:revision>7</cp:revision>
  <dcterms:created xsi:type="dcterms:W3CDTF">2020-05-03T18:08:17Z</dcterms:created>
  <dcterms:modified xsi:type="dcterms:W3CDTF">2020-05-28T15:23:03Z</dcterms:modified>
</cp:coreProperties>
</file>